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 autoCompressPictures="0">
  <p:sldMasterIdLst>
    <p:sldMasterId id="2147483648" r:id="rId1"/>
  </p:sldMasterIdLst>
  <p:notesMasterIdLst>
    <p:notesMasterId r:id="rId26"/>
  </p:notesMasterIdLst>
  <p:sldIdLst>
    <p:sldId id="282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5" r:id="rId25"/>
  </p:sldIdLst>
  <p:sldSz cx="6858000" cy="9906000" type="A4"/>
  <p:notesSz cx="6858000" cy="9144000"/>
  <p:embeddedFontLst>
    <p:embeddedFont>
      <p:font typeface="Rockwell Extra Bold" panose="02060603020205020403" pitchFamily="18" charset="77"/>
      <p:bold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4674" autoAdjust="0"/>
  </p:normalViewPr>
  <p:slideViewPr>
    <p:cSldViewPr snapToGrid="0">
      <p:cViewPr varScale="1">
        <p:scale>
          <a:sx n="86" d="100"/>
          <a:sy n="86" d="100"/>
        </p:scale>
        <p:origin x="3880" y="20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CAAEA55-3B3E-257B-4169-D64B6F6548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BE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067A619-278E-4CEB-E0A2-788B6F1FB5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l-BE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BC48E89-D1F1-2C72-B4A2-8E406C7FA42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A254CDD-3F0A-1B4F-162C-411080DC05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56CD725-FE20-BD88-8A39-227F1AAAA0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BE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9AB0E52-878E-DFA9-8F17-352AA3596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5405E-F9A7-284F-BEC0-A5780ADAA47C}" type="slidenum">
              <a:rPr lang="ar-SA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B71BB-57C6-5898-649C-1064DC4F2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C520C2-7AC7-51D8-8BDC-CD7FE52FB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B79A4-D613-6E79-7068-79320CF6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FC9401-0B90-6033-98EB-D8F2C254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2D783-8169-8FF0-F4F3-94723606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308B0-3096-3A48-9629-141C1933CCD6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8729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9D105-87D5-961B-BD06-F8F6357B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DE42B0-FCF0-CB53-D485-9174F60FB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FD451-03C9-B9B6-5AB8-7A6E4267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1BD3A-F8F7-C808-D19B-AD416FA8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0C2BA9-B46C-5D69-82E6-7A86F939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33B52-ED4A-424A-B911-DFD513A91FF1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76707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7A4DF2-A416-278D-266B-35911C228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FAEFFF-8394-A3F5-B3CF-88741C6A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C1115F-542A-C8BC-982B-6EBA36FB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A194FD-FCA0-1E5B-6FD7-62D198B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6B17EA-40D0-4679-1E62-540A548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F44C-E9CC-ED48-B378-2E10A6FCE0D0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763825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6A66E35-7431-3C8C-D341-253A8114C17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95F8B1-8BD7-CAED-62A9-AD43D4BB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</p:spPr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102C21-BE73-5803-63AD-7EEBF6F7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</p:spPr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561D77-D53C-5172-AD0E-620A9F30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</p:spPr>
        <p:txBody>
          <a:bodyPr/>
          <a:lstStyle>
            <a:lvl1pPr>
              <a:defRPr/>
            </a:lvl1pPr>
          </a:lstStyle>
          <a:p>
            <a:fld id="{56CA3F66-18C7-CD4F-9E12-A7DE9B2F0529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988012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1A566-FEA7-2479-6808-25CADBB5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17B7A-11C2-F336-D579-648112C9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4C6E95-6A0B-F7A3-14CD-1C183DA1FE8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54E8A79-B303-EAB7-26B0-A0EBE771B34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FD71DDC-CFE3-80BD-6881-5C01FBD0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</p:spPr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B9E7ECE-1EBD-15EF-1FF0-9A296FA5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9020175"/>
            <a:ext cx="2171700" cy="688975"/>
          </a:xfrm>
        </p:spPr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975850C-7712-8126-64EE-751B6D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9020175"/>
            <a:ext cx="1600200" cy="688975"/>
          </a:xfrm>
        </p:spPr>
        <p:txBody>
          <a:bodyPr/>
          <a:lstStyle>
            <a:lvl1pPr>
              <a:defRPr/>
            </a:lvl1pPr>
          </a:lstStyle>
          <a:p>
            <a:fld id="{00F0B62D-CF34-484C-8E81-FBE8841D39BF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682374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26555-4FD3-5BD6-2395-54473434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52D669-7121-7C3C-051B-1389CD9A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AA5B74-4F76-631F-BAFD-5DADC57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763FDB-DA27-92E1-6E53-233E653B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9CDD1B-78A2-C4A6-81F6-DD1CC475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98C2-F076-EF46-A11B-65EA8AC53DCD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61546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696F6-6463-B9EC-643A-D6739E83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410F59-6EBB-6DC3-5600-B72D753F6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BCC5A8-1404-DD6B-8575-25418A92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3DDF4-E3E8-0536-DCD9-F81D0754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7AF90-EBC8-D212-D838-45D803CE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851C3-99A0-7245-90AA-6129329449CB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919001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7162A-E529-B8AB-82D1-F01FE0AF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2D67D2-744F-3AAB-B312-CEAB8432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C75C0C-57AD-C904-7FF7-ED4BF64B8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0341C3-AF51-0428-B3B4-CE1C1A83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7A1AE4-386D-0691-2430-118E16E9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0EB8D7-796C-FF49-BDB2-DCADA6AE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6AF6B-2535-A04C-AE70-B054D53DFC38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577581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A52DC-8CFC-449D-DE0E-24F204AC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DC20-247F-A0E9-4499-61498DF22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1E579B-B3F5-ADA9-7411-C230D07AB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B9DCB7-5340-3C18-E735-6D9F28AF4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1C594D-CDAB-BDE6-6442-BD0C507AF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4BE948B-2050-B735-A47A-F8CBA443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D0B5A9-A9CF-7824-D045-4B6DE13F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EE35C4-9264-1627-8B89-990438E7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A508-85CC-E14E-B86B-B4F5C357E664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356694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D5DAD-CC52-E605-7653-782C75FD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B4A105-82F9-E7A9-CEE7-2147BE96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90F02C-7949-C56F-CFED-6616623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6AE403-44AE-97DA-4FFC-E1DF186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B933-1CA5-BC47-85FD-EEEC79919D69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65705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ED274C-3FBC-8F5A-3256-ECE55A02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19B5B8-8A2C-FABB-FCC7-FB1FB9EA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9222D1-EEC9-87F5-0B7C-6797641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42F-34E2-CC45-8231-9A5BEA9C18CE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952101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3A624-109D-56FE-5FD2-A19D78F0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AB31D3-C571-3BF6-9BF8-29041A40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237FED-38C5-90F5-3318-52241EAA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06516C-4287-A2F5-D539-A5E5B1B2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64055B-3A6F-C8D4-4C1E-F947E5F2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BBCBA3-86B1-0305-D120-3603B7BD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4505-0D79-824D-8D1A-30A3A7C57168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9911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5300D-6D93-4C35-3E2F-92DCEC04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8177A2-4417-DF19-3243-0EC1DD94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F10DB8-F47A-4C51-4C21-133038C2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225E65-FC42-E4EA-BEFE-6AF89D9A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A91241-6DCE-BDC1-D7DA-5ADE576E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E4FCDE-9BEC-8E21-A234-7FC2DAC6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230E7-DDF6-8E4E-9CC0-60645C391F5E}" type="slidenum">
              <a:rPr lang="ar-SA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06137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FF41EA-64CB-BE4C-3666-5B634EC35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2A21B1-BFD5-C9A4-34AB-EFE6B9A64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2AC2E8-1D52-0FD3-5DFC-63AD2A9A87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B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6BBE31-867D-70E3-8B76-E57B729B4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l-B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7FE7F2-9297-1D5A-0B68-34630AD62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FCAB99-3DEA-6340-9EDC-6A3C3233EB33}" type="slidenum">
              <a:rPr lang="ar-SA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>
            <a:extLst>
              <a:ext uri="{FF2B5EF4-FFF2-40B4-BE49-F238E27FC236}">
                <a16:creationId xmlns:a16="http://schemas.microsoft.com/office/drawing/2014/main" id="{97CC8DB3-ACB9-8B53-772D-941317CBA6E6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90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B30EE57D-38FB-ACB3-0196-ACC3E3FE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3832225"/>
            <a:ext cx="681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4400" b="1">
                <a:solidFill>
                  <a:srgbClr val="FFFF00"/>
                </a:solidFill>
                <a:latin typeface="Rockwell Extra Bold" panose="02060603020205020403" pitchFamily="18" charset="77"/>
              </a:rPr>
              <a:t>AL NAKBA ANATOMY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A84AE89F-9DB1-ABA3-C117-49CAC461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46263"/>
            <a:ext cx="625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What you will see is an animation of al Nakba :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the longest, largest ethnic cleansing in modern history.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E599DEA3-00C1-E14A-1CE2-E507C5AFB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235325"/>
            <a:ext cx="640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The Zionist conquest of Palestine is shown step by step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every two weeks from 31</a:t>
            </a:r>
            <a:r>
              <a:rPr lang="en-US" altLang="nl-BE" sz="1800" b="1" baseline="30000">
                <a:solidFill>
                  <a:schemeClr val="bg1"/>
                </a:solidFill>
              </a:rPr>
              <a:t>st</a:t>
            </a:r>
            <a:r>
              <a:rPr lang="en-US" altLang="nl-BE" sz="1800" b="1">
                <a:solidFill>
                  <a:schemeClr val="bg1"/>
                </a:solidFill>
              </a:rPr>
              <a:t> March 1948 to 15</a:t>
            </a:r>
            <a:r>
              <a:rPr lang="en-US" altLang="nl-BE" sz="1800" b="1" baseline="30000">
                <a:solidFill>
                  <a:schemeClr val="bg1"/>
                </a:solidFill>
              </a:rPr>
              <a:t>th</a:t>
            </a:r>
            <a:r>
              <a:rPr lang="en-US" altLang="nl-BE" sz="1800" b="1">
                <a:solidFill>
                  <a:schemeClr val="bg1"/>
                </a:solidFill>
              </a:rPr>
              <a:t> April 1949 .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EA57600E-6EB4-78F1-EC73-623C4D45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822825"/>
            <a:ext cx="442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At every step, the following are shown: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A53E946B-48EA-ACFD-CA3A-2C24E23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54650"/>
            <a:ext cx="52673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date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Israeli conquest  operation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Massacres (flashing yellow)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area of Jewish land (blue)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area of occupied land (red)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number of refugees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number of depopulated villages</a:t>
            </a:r>
          </a:p>
          <a:p>
            <a:pPr>
              <a:buFontTx/>
              <a:buChar char="•"/>
            </a:pPr>
            <a:r>
              <a:rPr lang="en-US" altLang="nl-BE" sz="1800">
                <a:solidFill>
                  <a:schemeClr val="bg1"/>
                </a:solidFill>
              </a:rPr>
              <a:t> The incidence of truce and armistice agreements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3AFA06B5-1019-A779-72A4-D52531D2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8399463"/>
            <a:ext cx="51038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400" b="1">
                <a:solidFill>
                  <a:srgbClr val="FFFF00"/>
                </a:solidFill>
              </a:rPr>
              <a:t>Please wait few seconds after the running text disappears.</a:t>
            </a:r>
          </a:p>
          <a:p>
            <a:pPr algn="ctr"/>
            <a:r>
              <a:rPr lang="en-US" altLang="nl-BE" sz="1400" b="1">
                <a:solidFill>
                  <a:srgbClr val="FFFF00"/>
                </a:solidFill>
              </a:rPr>
              <a:t>Click “ENTER” or Mouse to view next slide.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7.40741E-7 -5.12821E-7 L 0.18889 -0.348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2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5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5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5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5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5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5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5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8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2" grpId="2"/>
      <p:bldP spid="53254" grpId="0"/>
      <p:bldP spid="53255" grpId="0"/>
      <p:bldP spid="53256" grpId="0"/>
      <p:bldP spid="532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95212612-8CED-D9C3-789C-ABF84607462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12" name="Picture 84">
            <a:extLst>
              <a:ext uri="{FF2B5EF4-FFF2-40B4-BE49-F238E27FC236}">
                <a16:creationId xmlns:a16="http://schemas.microsoft.com/office/drawing/2014/main" id="{0D4B81AD-2B44-B610-B380-2922EC4B21C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8A6FCF45-F20E-9DBA-2C85-B816B9FEB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9FB40E6-DE97-E518-4AC2-06433408F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9CD08CE-9881-9EE1-CE62-C3C934D0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785E0F6-9D13-9613-7241-97AB0389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16E1BA61-CF52-DD88-631B-409BAF8C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085E3679-9E0C-C3E7-EE79-416B3E6E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id="{E5AD8917-7232-0EE7-9A48-A479A3E0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39" name="Oval 11">
            <a:extLst>
              <a:ext uri="{FF2B5EF4-FFF2-40B4-BE49-F238E27FC236}">
                <a16:creationId xmlns:a16="http://schemas.microsoft.com/office/drawing/2014/main" id="{68B7F765-DC3D-0BED-0AA4-E7FEA46E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0" name="Oval 12">
            <a:extLst>
              <a:ext uri="{FF2B5EF4-FFF2-40B4-BE49-F238E27FC236}">
                <a16:creationId xmlns:a16="http://schemas.microsoft.com/office/drawing/2014/main" id="{BC816E37-6D7F-F4D6-14CB-73A953D1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1" name="Oval 13">
            <a:extLst>
              <a:ext uri="{FF2B5EF4-FFF2-40B4-BE49-F238E27FC236}">
                <a16:creationId xmlns:a16="http://schemas.microsoft.com/office/drawing/2014/main" id="{B25FCFD3-EE4E-49D5-8A8D-D17C65DE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2" name="Oval 14">
            <a:extLst>
              <a:ext uri="{FF2B5EF4-FFF2-40B4-BE49-F238E27FC236}">
                <a16:creationId xmlns:a16="http://schemas.microsoft.com/office/drawing/2014/main" id="{CA36B4DD-0B13-B28E-58DA-ABF4D449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558EF223-2EBB-04AF-FE68-56C3B629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2544" name="Oval 16">
            <a:extLst>
              <a:ext uri="{FF2B5EF4-FFF2-40B4-BE49-F238E27FC236}">
                <a16:creationId xmlns:a16="http://schemas.microsoft.com/office/drawing/2014/main" id="{24252B84-9CD5-7EE5-24AF-B50B6D10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4FC644B8-E2C7-1D1C-60A8-67A24CCE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2546" name="Oval 18">
            <a:extLst>
              <a:ext uri="{FF2B5EF4-FFF2-40B4-BE49-F238E27FC236}">
                <a16:creationId xmlns:a16="http://schemas.microsoft.com/office/drawing/2014/main" id="{3C7DD5E9-E1B6-5B32-C514-46D494C1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7" name="Oval 19">
            <a:extLst>
              <a:ext uri="{FF2B5EF4-FFF2-40B4-BE49-F238E27FC236}">
                <a16:creationId xmlns:a16="http://schemas.microsoft.com/office/drawing/2014/main" id="{ABABB280-A1CD-4D95-4190-AD14FE3F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8" name="Oval 20">
            <a:extLst>
              <a:ext uri="{FF2B5EF4-FFF2-40B4-BE49-F238E27FC236}">
                <a16:creationId xmlns:a16="http://schemas.microsoft.com/office/drawing/2014/main" id="{D4CC7ACD-7365-26FE-F0F4-CF026644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49" name="Oval 21">
            <a:extLst>
              <a:ext uri="{FF2B5EF4-FFF2-40B4-BE49-F238E27FC236}">
                <a16:creationId xmlns:a16="http://schemas.microsoft.com/office/drawing/2014/main" id="{04BADA4F-5CFE-2E3A-B3FF-DF8052D8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0" name="Oval 22">
            <a:extLst>
              <a:ext uri="{FF2B5EF4-FFF2-40B4-BE49-F238E27FC236}">
                <a16:creationId xmlns:a16="http://schemas.microsoft.com/office/drawing/2014/main" id="{9C4E8571-ADA5-6652-46ED-EAD30313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1" name="Oval 23">
            <a:extLst>
              <a:ext uri="{FF2B5EF4-FFF2-40B4-BE49-F238E27FC236}">
                <a16:creationId xmlns:a16="http://schemas.microsoft.com/office/drawing/2014/main" id="{AB1EDEED-FDEF-AEB3-92C8-1413FAF7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2" name="Oval 24">
            <a:extLst>
              <a:ext uri="{FF2B5EF4-FFF2-40B4-BE49-F238E27FC236}">
                <a16:creationId xmlns:a16="http://schemas.microsoft.com/office/drawing/2014/main" id="{6301C9E9-D986-202B-C539-0C6F88E6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3" name="Oval 25">
            <a:extLst>
              <a:ext uri="{FF2B5EF4-FFF2-40B4-BE49-F238E27FC236}">
                <a16:creationId xmlns:a16="http://schemas.microsoft.com/office/drawing/2014/main" id="{9D0F92D8-DD7A-CCD0-4E9B-4C6E642C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4" name="Oval 26">
            <a:extLst>
              <a:ext uri="{FF2B5EF4-FFF2-40B4-BE49-F238E27FC236}">
                <a16:creationId xmlns:a16="http://schemas.microsoft.com/office/drawing/2014/main" id="{0BCF0E5A-C2C1-09A5-7559-9E37E714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5" name="Oval 27">
            <a:extLst>
              <a:ext uri="{FF2B5EF4-FFF2-40B4-BE49-F238E27FC236}">
                <a16:creationId xmlns:a16="http://schemas.microsoft.com/office/drawing/2014/main" id="{FEBD9541-F481-5A00-420E-0CF665F3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6" name="Oval 28">
            <a:extLst>
              <a:ext uri="{FF2B5EF4-FFF2-40B4-BE49-F238E27FC236}">
                <a16:creationId xmlns:a16="http://schemas.microsoft.com/office/drawing/2014/main" id="{08264E57-DB49-9AE0-3248-62058CAE8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7" name="Oval 29">
            <a:extLst>
              <a:ext uri="{FF2B5EF4-FFF2-40B4-BE49-F238E27FC236}">
                <a16:creationId xmlns:a16="http://schemas.microsoft.com/office/drawing/2014/main" id="{0D88A525-23DB-5A01-9C87-5EF010C00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8" name="Oval 30">
            <a:extLst>
              <a:ext uri="{FF2B5EF4-FFF2-40B4-BE49-F238E27FC236}">
                <a16:creationId xmlns:a16="http://schemas.microsoft.com/office/drawing/2014/main" id="{5C760F16-0113-0296-8E11-42406C87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59" name="Oval 31">
            <a:extLst>
              <a:ext uri="{FF2B5EF4-FFF2-40B4-BE49-F238E27FC236}">
                <a16:creationId xmlns:a16="http://schemas.microsoft.com/office/drawing/2014/main" id="{294B4E75-FA9A-02BD-4D67-A591C8A1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2511F5FF-F9F8-D7B3-5723-179EACEA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CE3276DA-8C7F-763E-7547-45F3AF64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2562" name="Oval 34">
            <a:extLst>
              <a:ext uri="{FF2B5EF4-FFF2-40B4-BE49-F238E27FC236}">
                <a16:creationId xmlns:a16="http://schemas.microsoft.com/office/drawing/2014/main" id="{437804FD-A66F-9AEB-4962-537BDBA6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3" name="Oval 35">
            <a:extLst>
              <a:ext uri="{FF2B5EF4-FFF2-40B4-BE49-F238E27FC236}">
                <a16:creationId xmlns:a16="http://schemas.microsoft.com/office/drawing/2014/main" id="{E27DDC54-A607-C64A-8053-CD2B7124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4" name="Oval 36">
            <a:extLst>
              <a:ext uri="{FF2B5EF4-FFF2-40B4-BE49-F238E27FC236}">
                <a16:creationId xmlns:a16="http://schemas.microsoft.com/office/drawing/2014/main" id="{4C06C7CD-2752-314F-5DEB-2CED5857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5" name="Oval 37">
            <a:extLst>
              <a:ext uri="{FF2B5EF4-FFF2-40B4-BE49-F238E27FC236}">
                <a16:creationId xmlns:a16="http://schemas.microsoft.com/office/drawing/2014/main" id="{AA85A1F1-BB07-8BBC-0931-A108D939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0B5F638B-BC1E-CAD1-D4BA-8E433722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18191BCA-C3AE-1296-9D50-DD22E285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AC13545C-870C-A7F7-4049-A3B2A985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8C9E7B9B-F69A-0887-3E79-F8FC5AE2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5069C07A-76A6-DA97-36B2-DD75383A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1" name="Oval 43">
            <a:extLst>
              <a:ext uri="{FF2B5EF4-FFF2-40B4-BE49-F238E27FC236}">
                <a16:creationId xmlns:a16="http://schemas.microsoft.com/office/drawing/2014/main" id="{7168DCCB-A293-14DC-EA0A-7D8052604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2" name="Oval 44">
            <a:extLst>
              <a:ext uri="{FF2B5EF4-FFF2-40B4-BE49-F238E27FC236}">
                <a16:creationId xmlns:a16="http://schemas.microsoft.com/office/drawing/2014/main" id="{511F0BD0-14E0-EBF0-414F-08B8ED87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3" name="Oval 45">
            <a:extLst>
              <a:ext uri="{FF2B5EF4-FFF2-40B4-BE49-F238E27FC236}">
                <a16:creationId xmlns:a16="http://schemas.microsoft.com/office/drawing/2014/main" id="{E113D104-1FF6-BBE2-9F97-2785BD927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4" name="Oval 46">
            <a:extLst>
              <a:ext uri="{FF2B5EF4-FFF2-40B4-BE49-F238E27FC236}">
                <a16:creationId xmlns:a16="http://schemas.microsoft.com/office/drawing/2014/main" id="{0280530D-0C95-53F5-B3E2-DA9862232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5" name="Oval 47">
            <a:extLst>
              <a:ext uri="{FF2B5EF4-FFF2-40B4-BE49-F238E27FC236}">
                <a16:creationId xmlns:a16="http://schemas.microsoft.com/office/drawing/2014/main" id="{E5265205-6AF4-0B0B-DC64-6215C434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6" name="Oval 48">
            <a:extLst>
              <a:ext uri="{FF2B5EF4-FFF2-40B4-BE49-F238E27FC236}">
                <a16:creationId xmlns:a16="http://schemas.microsoft.com/office/drawing/2014/main" id="{987E1E4B-D1DC-4F7D-7B5E-9129160C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7" name="Oval 49">
            <a:extLst>
              <a:ext uri="{FF2B5EF4-FFF2-40B4-BE49-F238E27FC236}">
                <a16:creationId xmlns:a16="http://schemas.microsoft.com/office/drawing/2014/main" id="{931E9131-6026-91D9-75C4-9FE5E43B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8" name="Oval 50">
            <a:extLst>
              <a:ext uri="{FF2B5EF4-FFF2-40B4-BE49-F238E27FC236}">
                <a16:creationId xmlns:a16="http://schemas.microsoft.com/office/drawing/2014/main" id="{4483BD49-BF31-E32F-4573-A91EAFB6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79" name="Oval 51">
            <a:extLst>
              <a:ext uri="{FF2B5EF4-FFF2-40B4-BE49-F238E27FC236}">
                <a16:creationId xmlns:a16="http://schemas.microsoft.com/office/drawing/2014/main" id="{43176E42-EB89-4CFF-611E-F2D6A627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0" name="Oval 52">
            <a:extLst>
              <a:ext uri="{FF2B5EF4-FFF2-40B4-BE49-F238E27FC236}">
                <a16:creationId xmlns:a16="http://schemas.microsoft.com/office/drawing/2014/main" id="{B7315380-BA61-32B1-648F-DEC6C230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1" name="Text Box 53">
            <a:extLst>
              <a:ext uri="{FF2B5EF4-FFF2-40B4-BE49-F238E27FC236}">
                <a16:creationId xmlns:a16="http://schemas.microsoft.com/office/drawing/2014/main" id="{70EA53D5-DB60-8865-C1C4-C57EA2E24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2582" name="Text Box 54">
            <a:extLst>
              <a:ext uri="{FF2B5EF4-FFF2-40B4-BE49-F238E27FC236}">
                <a16:creationId xmlns:a16="http://schemas.microsoft.com/office/drawing/2014/main" id="{42685019-D339-F6EA-E320-F3843691B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2583" name="Oval 55">
            <a:extLst>
              <a:ext uri="{FF2B5EF4-FFF2-40B4-BE49-F238E27FC236}">
                <a16:creationId xmlns:a16="http://schemas.microsoft.com/office/drawing/2014/main" id="{C4E15AA7-D1DB-DC7C-38F5-D8FFE9644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4" name="Oval 56">
            <a:extLst>
              <a:ext uri="{FF2B5EF4-FFF2-40B4-BE49-F238E27FC236}">
                <a16:creationId xmlns:a16="http://schemas.microsoft.com/office/drawing/2014/main" id="{BD8CEDC7-2564-D8FF-A012-612D63C8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5" name="Oval 57">
            <a:extLst>
              <a:ext uri="{FF2B5EF4-FFF2-40B4-BE49-F238E27FC236}">
                <a16:creationId xmlns:a16="http://schemas.microsoft.com/office/drawing/2014/main" id="{6D86EF84-69DE-7D14-1082-3A28AB586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6" name="Oval 58">
            <a:extLst>
              <a:ext uri="{FF2B5EF4-FFF2-40B4-BE49-F238E27FC236}">
                <a16:creationId xmlns:a16="http://schemas.microsoft.com/office/drawing/2014/main" id="{6526E967-60E6-F6C6-1F32-69D5986FA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7" name="Oval 59">
            <a:extLst>
              <a:ext uri="{FF2B5EF4-FFF2-40B4-BE49-F238E27FC236}">
                <a16:creationId xmlns:a16="http://schemas.microsoft.com/office/drawing/2014/main" id="{01F40739-5125-0658-2F8C-2A2A53209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8" name="Oval 60">
            <a:extLst>
              <a:ext uri="{FF2B5EF4-FFF2-40B4-BE49-F238E27FC236}">
                <a16:creationId xmlns:a16="http://schemas.microsoft.com/office/drawing/2014/main" id="{AF24B2FC-E139-8F26-81B6-75514C15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89" name="Oval 61">
            <a:extLst>
              <a:ext uri="{FF2B5EF4-FFF2-40B4-BE49-F238E27FC236}">
                <a16:creationId xmlns:a16="http://schemas.microsoft.com/office/drawing/2014/main" id="{2F5D966C-CB96-A449-D381-EA81F1A0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0" name="Oval 62">
            <a:extLst>
              <a:ext uri="{FF2B5EF4-FFF2-40B4-BE49-F238E27FC236}">
                <a16:creationId xmlns:a16="http://schemas.microsoft.com/office/drawing/2014/main" id="{1D6BCA09-3E65-7290-D0B9-F68FB1BA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1" name="Oval 63">
            <a:extLst>
              <a:ext uri="{FF2B5EF4-FFF2-40B4-BE49-F238E27FC236}">
                <a16:creationId xmlns:a16="http://schemas.microsoft.com/office/drawing/2014/main" id="{55B1CCCD-8293-F1F9-E881-620635C0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2" name="Oval 64">
            <a:extLst>
              <a:ext uri="{FF2B5EF4-FFF2-40B4-BE49-F238E27FC236}">
                <a16:creationId xmlns:a16="http://schemas.microsoft.com/office/drawing/2014/main" id="{5CF6F3F7-4754-18AD-B791-A1D3F02E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3" name="Text Box 65">
            <a:extLst>
              <a:ext uri="{FF2B5EF4-FFF2-40B4-BE49-F238E27FC236}">
                <a16:creationId xmlns:a16="http://schemas.microsoft.com/office/drawing/2014/main" id="{1105C4FD-9EBA-14F7-71A7-0E7C6FE1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2594" name="Text Box 66">
            <a:extLst>
              <a:ext uri="{FF2B5EF4-FFF2-40B4-BE49-F238E27FC236}">
                <a16:creationId xmlns:a16="http://schemas.microsoft.com/office/drawing/2014/main" id="{157E77D9-1E34-4EB2-CABF-99F0D31C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2595" name="Oval 67">
            <a:extLst>
              <a:ext uri="{FF2B5EF4-FFF2-40B4-BE49-F238E27FC236}">
                <a16:creationId xmlns:a16="http://schemas.microsoft.com/office/drawing/2014/main" id="{A3555D9C-AB3C-624F-141C-D8C23F7A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6" name="Text Box 68">
            <a:extLst>
              <a:ext uri="{FF2B5EF4-FFF2-40B4-BE49-F238E27FC236}">
                <a16:creationId xmlns:a16="http://schemas.microsoft.com/office/drawing/2014/main" id="{4BD21224-08F0-0C31-C83A-0BF30315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2597" name="Text Box 69">
            <a:extLst>
              <a:ext uri="{FF2B5EF4-FFF2-40B4-BE49-F238E27FC236}">
                <a16:creationId xmlns:a16="http://schemas.microsoft.com/office/drawing/2014/main" id="{7CC7B727-C865-451E-0DE0-E9EC8481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2598" name="Rectangle 70">
            <a:extLst>
              <a:ext uri="{FF2B5EF4-FFF2-40B4-BE49-F238E27FC236}">
                <a16:creationId xmlns:a16="http://schemas.microsoft.com/office/drawing/2014/main" id="{75C70A7F-E780-D7A5-CA97-2ADB12B5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599" name="Oval 71">
            <a:extLst>
              <a:ext uri="{FF2B5EF4-FFF2-40B4-BE49-F238E27FC236}">
                <a16:creationId xmlns:a16="http://schemas.microsoft.com/office/drawing/2014/main" id="{13E6AF87-37EB-9662-D4CB-D98D020A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0" name="Oval 72">
            <a:extLst>
              <a:ext uri="{FF2B5EF4-FFF2-40B4-BE49-F238E27FC236}">
                <a16:creationId xmlns:a16="http://schemas.microsoft.com/office/drawing/2014/main" id="{C6D6383E-19C9-0F54-2AE6-4E49F497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1" name="Oval 73">
            <a:extLst>
              <a:ext uri="{FF2B5EF4-FFF2-40B4-BE49-F238E27FC236}">
                <a16:creationId xmlns:a16="http://schemas.microsoft.com/office/drawing/2014/main" id="{C4A452E9-4BDD-DDCE-1348-D3FF6EA3B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2" name="Oval 74">
            <a:extLst>
              <a:ext uri="{FF2B5EF4-FFF2-40B4-BE49-F238E27FC236}">
                <a16:creationId xmlns:a16="http://schemas.microsoft.com/office/drawing/2014/main" id="{8802B146-5FEB-B822-E082-AF089CF22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3" name="Oval 75">
            <a:extLst>
              <a:ext uri="{FF2B5EF4-FFF2-40B4-BE49-F238E27FC236}">
                <a16:creationId xmlns:a16="http://schemas.microsoft.com/office/drawing/2014/main" id="{3FC29B7B-695B-6235-2318-D5E2346B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4" name="Oval 76">
            <a:extLst>
              <a:ext uri="{FF2B5EF4-FFF2-40B4-BE49-F238E27FC236}">
                <a16:creationId xmlns:a16="http://schemas.microsoft.com/office/drawing/2014/main" id="{4682471D-574C-280A-EAB8-7074F1F7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5" name="Oval 77">
            <a:extLst>
              <a:ext uri="{FF2B5EF4-FFF2-40B4-BE49-F238E27FC236}">
                <a16:creationId xmlns:a16="http://schemas.microsoft.com/office/drawing/2014/main" id="{C8D6B84A-BEB6-0D04-A635-7E18343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06" name="Text Box 78">
            <a:extLst>
              <a:ext uri="{FF2B5EF4-FFF2-40B4-BE49-F238E27FC236}">
                <a16:creationId xmlns:a16="http://schemas.microsoft.com/office/drawing/2014/main" id="{18E1D1FE-8445-5846-B91E-2052F8CF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2607" name="Text Box 79">
            <a:extLst>
              <a:ext uri="{FF2B5EF4-FFF2-40B4-BE49-F238E27FC236}">
                <a16:creationId xmlns:a16="http://schemas.microsoft.com/office/drawing/2014/main" id="{A007BCA0-3AD4-1D15-9D38-FF07BFEA7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2608" name="Text Box 80">
            <a:extLst>
              <a:ext uri="{FF2B5EF4-FFF2-40B4-BE49-F238E27FC236}">
                <a16:creationId xmlns:a16="http://schemas.microsoft.com/office/drawing/2014/main" id="{7CC293FF-FC66-BAE2-A9EC-A0BE887E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22609" name="Text Box 81">
            <a:extLst>
              <a:ext uri="{FF2B5EF4-FFF2-40B4-BE49-F238E27FC236}">
                <a16:creationId xmlns:a16="http://schemas.microsoft.com/office/drawing/2014/main" id="{C7DE99D2-C78D-49AE-87FC-316924F3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22610" name="Oval 82">
            <a:extLst>
              <a:ext uri="{FF2B5EF4-FFF2-40B4-BE49-F238E27FC236}">
                <a16:creationId xmlns:a16="http://schemas.microsoft.com/office/drawing/2014/main" id="{9BE03BC3-048D-B88D-DC82-69AA2565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14" name="Oval 86">
            <a:extLst>
              <a:ext uri="{FF2B5EF4-FFF2-40B4-BE49-F238E27FC236}">
                <a16:creationId xmlns:a16="http://schemas.microsoft.com/office/drawing/2014/main" id="{4AE41E60-A7A0-6E3B-C1C6-B01B9CB0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15" name="Oval 87">
            <a:extLst>
              <a:ext uri="{FF2B5EF4-FFF2-40B4-BE49-F238E27FC236}">
                <a16:creationId xmlns:a16="http://schemas.microsoft.com/office/drawing/2014/main" id="{28ACD755-DF93-B299-168E-013EBEE7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16" name="Oval 88">
            <a:extLst>
              <a:ext uri="{FF2B5EF4-FFF2-40B4-BE49-F238E27FC236}">
                <a16:creationId xmlns:a16="http://schemas.microsoft.com/office/drawing/2014/main" id="{D85C8469-0DFD-EAA1-D5F7-8F95A3DD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17" name="Oval 89">
            <a:extLst>
              <a:ext uri="{FF2B5EF4-FFF2-40B4-BE49-F238E27FC236}">
                <a16:creationId xmlns:a16="http://schemas.microsoft.com/office/drawing/2014/main" id="{F9C9AF50-1B04-29E9-EDCB-580B38DBD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618" name="Text Box 90">
            <a:extLst>
              <a:ext uri="{FF2B5EF4-FFF2-40B4-BE49-F238E27FC236}">
                <a16:creationId xmlns:a16="http://schemas.microsoft.com/office/drawing/2014/main" id="{6150A0E4-87FD-4226-AC96-C89805AC2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13" y="2955925"/>
            <a:ext cx="4222751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The coastal plain and parts of Galilee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are almost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completely emptied of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its Palestinian  inhabitants.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15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15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5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25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30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25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8025"/>
                            </p:stCondLst>
                            <p:childTnLst>
                              <p:par>
                                <p:cTn id="15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08" grpId="0"/>
      <p:bldP spid="22609" grpId="0"/>
      <p:bldP spid="22618" grpId="0"/>
      <p:bldP spid="226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AC459550-EFF2-87ED-E569-949EA3E2319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72" name="Picture 120">
            <a:extLst>
              <a:ext uri="{FF2B5EF4-FFF2-40B4-BE49-F238E27FC236}">
                <a16:creationId xmlns:a16="http://schemas.microsoft.com/office/drawing/2014/main" id="{4A17E459-1442-232A-EDB3-8F197D06176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2C8FA579-E49D-7DC2-1A9D-024DFE76D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578DE630-0949-2AD7-79D7-FA64292E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0BB075B3-D224-ECC5-368E-3CBE4686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1465FF7E-9048-6D65-7E02-1D7C0B3B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D59E5E2D-0139-F29C-CABD-ABF060E8E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A2A8A455-E9C3-22D9-666F-61320FB4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242CB87A-432D-04A5-303B-7CA7C8D2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3A88A29C-F6E9-39AC-82A1-411ED9D9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4" name="Oval 12">
            <a:extLst>
              <a:ext uri="{FF2B5EF4-FFF2-40B4-BE49-F238E27FC236}">
                <a16:creationId xmlns:a16="http://schemas.microsoft.com/office/drawing/2014/main" id="{233BC424-2DFE-736E-4231-614BE14D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id="{0649D64C-DC7C-FBF0-D02B-8CB57DCE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6" name="Oval 14">
            <a:extLst>
              <a:ext uri="{FF2B5EF4-FFF2-40B4-BE49-F238E27FC236}">
                <a16:creationId xmlns:a16="http://schemas.microsoft.com/office/drawing/2014/main" id="{6F031F28-A0D2-B0B4-B81C-ED0CC7F87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FEBDDC3C-D4FD-C3EE-89D7-2E90CFC59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605DFE1A-A710-F4E9-3CB7-D356F450B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7C0C04F2-0C7F-0686-70CF-D0CE40E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3570" name="Oval 18">
            <a:extLst>
              <a:ext uri="{FF2B5EF4-FFF2-40B4-BE49-F238E27FC236}">
                <a16:creationId xmlns:a16="http://schemas.microsoft.com/office/drawing/2014/main" id="{9F0D2176-53B8-40CA-98D4-2A06C4A8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1" name="Oval 19">
            <a:extLst>
              <a:ext uri="{FF2B5EF4-FFF2-40B4-BE49-F238E27FC236}">
                <a16:creationId xmlns:a16="http://schemas.microsoft.com/office/drawing/2014/main" id="{28DB18F5-F38E-C0C7-E7D9-50A54666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2" name="Oval 20">
            <a:extLst>
              <a:ext uri="{FF2B5EF4-FFF2-40B4-BE49-F238E27FC236}">
                <a16:creationId xmlns:a16="http://schemas.microsoft.com/office/drawing/2014/main" id="{8099DB14-8E61-02D9-B198-D7151F38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3" name="Oval 21">
            <a:extLst>
              <a:ext uri="{FF2B5EF4-FFF2-40B4-BE49-F238E27FC236}">
                <a16:creationId xmlns:a16="http://schemas.microsoft.com/office/drawing/2014/main" id="{10DD7D61-B5E0-5BD7-96FA-CF896227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4" name="Oval 22">
            <a:extLst>
              <a:ext uri="{FF2B5EF4-FFF2-40B4-BE49-F238E27FC236}">
                <a16:creationId xmlns:a16="http://schemas.microsoft.com/office/drawing/2014/main" id="{456729E7-35F6-E28F-FB1B-3C504ED8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5" name="Oval 23">
            <a:extLst>
              <a:ext uri="{FF2B5EF4-FFF2-40B4-BE49-F238E27FC236}">
                <a16:creationId xmlns:a16="http://schemas.microsoft.com/office/drawing/2014/main" id="{350137E3-D563-A388-45B9-153881C4F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6" name="Oval 24">
            <a:extLst>
              <a:ext uri="{FF2B5EF4-FFF2-40B4-BE49-F238E27FC236}">
                <a16:creationId xmlns:a16="http://schemas.microsoft.com/office/drawing/2014/main" id="{42B71A57-BFC6-7822-ECA5-EFFBCE8C5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7" name="Oval 25">
            <a:extLst>
              <a:ext uri="{FF2B5EF4-FFF2-40B4-BE49-F238E27FC236}">
                <a16:creationId xmlns:a16="http://schemas.microsoft.com/office/drawing/2014/main" id="{91FDCB0C-524A-0BD5-B071-F356C61D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8" name="Oval 26">
            <a:extLst>
              <a:ext uri="{FF2B5EF4-FFF2-40B4-BE49-F238E27FC236}">
                <a16:creationId xmlns:a16="http://schemas.microsoft.com/office/drawing/2014/main" id="{28CDA264-7C7B-532B-98EC-0D1EC7748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79" name="Oval 27">
            <a:extLst>
              <a:ext uri="{FF2B5EF4-FFF2-40B4-BE49-F238E27FC236}">
                <a16:creationId xmlns:a16="http://schemas.microsoft.com/office/drawing/2014/main" id="{BB46FFE9-BA83-A771-DB2E-49C30D95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0" name="Oval 28">
            <a:extLst>
              <a:ext uri="{FF2B5EF4-FFF2-40B4-BE49-F238E27FC236}">
                <a16:creationId xmlns:a16="http://schemas.microsoft.com/office/drawing/2014/main" id="{3BEF6D12-B2FF-42B7-7F3A-BB7E5A983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1" name="Oval 29">
            <a:extLst>
              <a:ext uri="{FF2B5EF4-FFF2-40B4-BE49-F238E27FC236}">
                <a16:creationId xmlns:a16="http://schemas.microsoft.com/office/drawing/2014/main" id="{DABD69B2-8E1E-0BED-11FA-58CC60E0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2" name="Oval 30">
            <a:extLst>
              <a:ext uri="{FF2B5EF4-FFF2-40B4-BE49-F238E27FC236}">
                <a16:creationId xmlns:a16="http://schemas.microsoft.com/office/drawing/2014/main" id="{1B00F6FA-61D3-E213-E89D-7D4F3516B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3" name="Oval 31">
            <a:extLst>
              <a:ext uri="{FF2B5EF4-FFF2-40B4-BE49-F238E27FC236}">
                <a16:creationId xmlns:a16="http://schemas.microsoft.com/office/drawing/2014/main" id="{C95315AC-DA69-20CC-7218-D20DC970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4" name="Text Box 32">
            <a:extLst>
              <a:ext uri="{FF2B5EF4-FFF2-40B4-BE49-F238E27FC236}">
                <a16:creationId xmlns:a16="http://schemas.microsoft.com/office/drawing/2014/main" id="{16EA5705-512A-D351-8230-E9C676E9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3585" name="Text Box 33">
            <a:extLst>
              <a:ext uri="{FF2B5EF4-FFF2-40B4-BE49-F238E27FC236}">
                <a16:creationId xmlns:a16="http://schemas.microsoft.com/office/drawing/2014/main" id="{32D73B2A-A8C5-0291-3644-A44C266B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3586" name="Oval 34">
            <a:extLst>
              <a:ext uri="{FF2B5EF4-FFF2-40B4-BE49-F238E27FC236}">
                <a16:creationId xmlns:a16="http://schemas.microsoft.com/office/drawing/2014/main" id="{B9FFD11D-6060-6A1C-29B4-6C47312D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7" name="Oval 35">
            <a:extLst>
              <a:ext uri="{FF2B5EF4-FFF2-40B4-BE49-F238E27FC236}">
                <a16:creationId xmlns:a16="http://schemas.microsoft.com/office/drawing/2014/main" id="{F2590439-F695-ACB9-88A6-51792412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8" name="Oval 36">
            <a:extLst>
              <a:ext uri="{FF2B5EF4-FFF2-40B4-BE49-F238E27FC236}">
                <a16:creationId xmlns:a16="http://schemas.microsoft.com/office/drawing/2014/main" id="{0F0A462B-45AC-DF2C-8939-D9795194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89" name="Oval 37">
            <a:extLst>
              <a:ext uri="{FF2B5EF4-FFF2-40B4-BE49-F238E27FC236}">
                <a16:creationId xmlns:a16="http://schemas.microsoft.com/office/drawing/2014/main" id="{79CB6F30-1626-0BB7-0A5C-606DD0AA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66010B38-1D19-D176-F047-F4D5E12B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44ABDD5B-6ED2-FDA7-BCB3-F37F3128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4AC645B9-0A19-9BFD-3040-9DCCA06D4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FF601A9C-FADF-F1A2-6F82-5CA21A24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0549FC62-CA19-0023-C0AF-039F7773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5BA0561E-C577-1988-10DB-2E333FC0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25301AF9-B5E0-C04C-9A95-40BE0361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110C9ACC-E192-3422-7C3C-EA265B8EC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368E1E70-6949-3DCC-5C00-35A7AFB7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A6D99364-AEA9-C966-B37E-6D950F43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6E60DD0D-9874-77C7-9D07-E0F2002C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C50B953A-841B-719A-C78C-4FF107098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D1FA602E-D8F9-781F-B014-45291EF0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03330A3A-CF27-7D1B-CBA0-6F856EF84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4" name="Oval 52">
            <a:extLst>
              <a:ext uri="{FF2B5EF4-FFF2-40B4-BE49-F238E27FC236}">
                <a16:creationId xmlns:a16="http://schemas.microsoft.com/office/drawing/2014/main" id="{B922F939-9B7A-0F69-ECA2-3165C7B9A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id="{A586D451-49AB-24A2-DAF4-95019B30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id="{2921A6B3-B7A3-68EA-8811-E661B59B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478FD5C7-D401-B0C7-7F2B-5E95E559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8" name="Oval 56">
            <a:extLst>
              <a:ext uri="{FF2B5EF4-FFF2-40B4-BE49-F238E27FC236}">
                <a16:creationId xmlns:a16="http://schemas.microsoft.com/office/drawing/2014/main" id="{71617AC3-BE47-0FD0-D5D0-D4BA19A21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A2143DFD-D50A-8507-DAA8-C80B2A910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1CBF072E-93BA-04FE-580D-BFF3A289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21600311-D37A-D497-F6F4-5C6AD9FC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7A134A51-6313-0CFD-95D3-6E8E24961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3" name="Oval 61">
            <a:extLst>
              <a:ext uri="{FF2B5EF4-FFF2-40B4-BE49-F238E27FC236}">
                <a16:creationId xmlns:a16="http://schemas.microsoft.com/office/drawing/2014/main" id="{CD811FD8-6B09-A9C9-4E14-C3231CBD6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001E3C67-C2B5-0855-D74E-7E29A1F8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B21E9DDD-C97D-973C-197B-A58DDCC3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668B506F-7315-62B6-4BF4-45479EA8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17" name="Text Box 65">
            <a:extLst>
              <a:ext uri="{FF2B5EF4-FFF2-40B4-BE49-F238E27FC236}">
                <a16:creationId xmlns:a16="http://schemas.microsoft.com/office/drawing/2014/main" id="{3ACF002F-D615-FA14-054C-4CDB6903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3618" name="Text Box 66">
            <a:extLst>
              <a:ext uri="{FF2B5EF4-FFF2-40B4-BE49-F238E27FC236}">
                <a16:creationId xmlns:a16="http://schemas.microsoft.com/office/drawing/2014/main" id="{4B45F0B2-2695-46AF-83D6-85ECF9AA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3619" name="Oval 67">
            <a:extLst>
              <a:ext uri="{FF2B5EF4-FFF2-40B4-BE49-F238E27FC236}">
                <a16:creationId xmlns:a16="http://schemas.microsoft.com/office/drawing/2014/main" id="{4E8025F8-CD1F-8A6F-2AA1-6F6763AD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0" name="Text Box 68">
            <a:extLst>
              <a:ext uri="{FF2B5EF4-FFF2-40B4-BE49-F238E27FC236}">
                <a16:creationId xmlns:a16="http://schemas.microsoft.com/office/drawing/2014/main" id="{3429E3B5-F3F9-7399-2DB9-2E8E8C3A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3621" name="Text Box 69">
            <a:extLst>
              <a:ext uri="{FF2B5EF4-FFF2-40B4-BE49-F238E27FC236}">
                <a16:creationId xmlns:a16="http://schemas.microsoft.com/office/drawing/2014/main" id="{048861B7-183B-0724-E14F-F4ABA64C3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id="{F75F217B-E4BD-3FB1-FC05-33B1192D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58BE276A-BDAE-715C-6167-0EAD4723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8E0B4D49-A78C-6030-3C99-B048B259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FE8AE240-D0F1-1E0F-F8A7-1DEF03B8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C9D330BD-4338-B250-1AE2-DCF29E2B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634174AA-1D3C-9BD4-2181-6F1348E00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0709BE39-E048-5203-B187-613C9262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7733D488-FB9C-A4A2-1538-829858CF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30" name="Text Box 78">
            <a:extLst>
              <a:ext uri="{FF2B5EF4-FFF2-40B4-BE49-F238E27FC236}">
                <a16:creationId xmlns:a16="http://schemas.microsoft.com/office/drawing/2014/main" id="{B13DA993-8EE0-1CFE-EB1C-A9C11393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3631" name="Text Box 79">
            <a:extLst>
              <a:ext uri="{FF2B5EF4-FFF2-40B4-BE49-F238E27FC236}">
                <a16:creationId xmlns:a16="http://schemas.microsoft.com/office/drawing/2014/main" id="{C78C596E-C20D-BB87-9E50-1ECF5C3A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3632" name="Text Box 80">
            <a:extLst>
              <a:ext uri="{FF2B5EF4-FFF2-40B4-BE49-F238E27FC236}">
                <a16:creationId xmlns:a16="http://schemas.microsoft.com/office/drawing/2014/main" id="{275CBBC4-299E-4BBA-1D51-57755A30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23633" name="Text Box 81">
            <a:extLst>
              <a:ext uri="{FF2B5EF4-FFF2-40B4-BE49-F238E27FC236}">
                <a16:creationId xmlns:a16="http://schemas.microsoft.com/office/drawing/2014/main" id="{156F525C-E7F3-D67E-C2AD-EA70E8AC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23634" name="Oval 82">
            <a:extLst>
              <a:ext uri="{FF2B5EF4-FFF2-40B4-BE49-F238E27FC236}">
                <a16:creationId xmlns:a16="http://schemas.microsoft.com/office/drawing/2014/main" id="{B72EACCB-4DED-8DE3-228E-EE57FB38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35" name="Oval 83">
            <a:extLst>
              <a:ext uri="{FF2B5EF4-FFF2-40B4-BE49-F238E27FC236}">
                <a16:creationId xmlns:a16="http://schemas.microsoft.com/office/drawing/2014/main" id="{174CEF82-FD15-9602-1FDF-7915C36A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36" name="Oval 84">
            <a:extLst>
              <a:ext uri="{FF2B5EF4-FFF2-40B4-BE49-F238E27FC236}">
                <a16:creationId xmlns:a16="http://schemas.microsoft.com/office/drawing/2014/main" id="{A3A7FC8A-CC8D-AC17-749D-D2C6A3D9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37" name="Oval 85">
            <a:extLst>
              <a:ext uri="{FF2B5EF4-FFF2-40B4-BE49-F238E27FC236}">
                <a16:creationId xmlns:a16="http://schemas.microsoft.com/office/drawing/2014/main" id="{929CF068-6C52-9867-8572-2E569DBE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38" name="Oval 86">
            <a:extLst>
              <a:ext uri="{FF2B5EF4-FFF2-40B4-BE49-F238E27FC236}">
                <a16:creationId xmlns:a16="http://schemas.microsoft.com/office/drawing/2014/main" id="{E1B784B8-DF29-ED82-6975-0F59D4F2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55" name="Text Box 103">
            <a:extLst>
              <a:ext uri="{FF2B5EF4-FFF2-40B4-BE49-F238E27FC236}">
                <a16:creationId xmlns:a16="http://schemas.microsoft.com/office/drawing/2014/main" id="{8B5BACD4-3753-08BE-B6E0-6490511F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23656" name="Text Box 104">
            <a:extLst>
              <a:ext uri="{FF2B5EF4-FFF2-40B4-BE49-F238E27FC236}">
                <a16:creationId xmlns:a16="http://schemas.microsoft.com/office/drawing/2014/main" id="{A4A52DDF-0547-9CDD-4C32-E762A051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57" name="Rectangle 105">
            <a:extLst>
              <a:ext uri="{FF2B5EF4-FFF2-40B4-BE49-F238E27FC236}">
                <a16:creationId xmlns:a16="http://schemas.microsoft.com/office/drawing/2014/main" id="{890610C7-0758-390D-979C-2D58C7E8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58" name="Text Box 106">
            <a:extLst>
              <a:ext uri="{FF2B5EF4-FFF2-40B4-BE49-F238E27FC236}">
                <a16:creationId xmlns:a16="http://schemas.microsoft.com/office/drawing/2014/main" id="{0B82F258-C0B3-972E-C51E-9087F328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23659" name="Text Box 107">
            <a:extLst>
              <a:ext uri="{FF2B5EF4-FFF2-40B4-BE49-F238E27FC236}">
                <a16:creationId xmlns:a16="http://schemas.microsoft.com/office/drawing/2014/main" id="{E0620783-151E-3BD3-E8EF-C17D9184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60" name="Rectangle 108">
            <a:extLst>
              <a:ext uri="{FF2B5EF4-FFF2-40B4-BE49-F238E27FC236}">
                <a16:creationId xmlns:a16="http://schemas.microsoft.com/office/drawing/2014/main" id="{BB10A83C-74C9-FE90-4DFB-8C75834DC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61" name="Text Box 109">
            <a:extLst>
              <a:ext uri="{FF2B5EF4-FFF2-40B4-BE49-F238E27FC236}">
                <a16:creationId xmlns:a16="http://schemas.microsoft.com/office/drawing/2014/main" id="{946D7970-0EA3-B9BF-DEE5-26FA3B3F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23662" name="Text Box 110">
            <a:extLst>
              <a:ext uri="{FF2B5EF4-FFF2-40B4-BE49-F238E27FC236}">
                <a16:creationId xmlns:a16="http://schemas.microsoft.com/office/drawing/2014/main" id="{C273ADBB-59A3-3A54-26B2-79AE044E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63" name="Rectangle 111">
            <a:extLst>
              <a:ext uri="{FF2B5EF4-FFF2-40B4-BE49-F238E27FC236}">
                <a16:creationId xmlns:a16="http://schemas.microsoft.com/office/drawing/2014/main" id="{AFB9C3C9-BF2F-4255-321C-C1549F89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64" name="Text Box 112">
            <a:extLst>
              <a:ext uri="{FF2B5EF4-FFF2-40B4-BE49-F238E27FC236}">
                <a16:creationId xmlns:a16="http://schemas.microsoft.com/office/drawing/2014/main" id="{5D4874C6-6D98-98AC-0CED-70671F1F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23665" name="Text Box 113">
            <a:extLst>
              <a:ext uri="{FF2B5EF4-FFF2-40B4-BE49-F238E27FC236}">
                <a16:creationId xmlns:a16="http://schemas.microsoft.com/office/drawing/2014/main" id="{F8DE7846-2E24-C277-462E-6AE12D17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66" name="Rectangle 114">
            <a:extLst>
              <a:ext uri="{FF2B5EF4-FFF2-40B4-BE49-F238E27FC236}">
                <a16:creationId xmlns:a16="http://schemas.microsoft.com/office/drawing/2014/main" id="{28BEBA80-ED7C-DE6B-E876-984791D95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67" name="Text Box 115">
            <a:extLst>
              <a:ext uri="{FF2B5EF4-FFF2-40B4-BE49-F238E27FC236}">
                <a16:creationId xmlns:a16="http://schemas.microsoft.com/office/drawing/2014/main" id="{E593BB5C-DA86-B2F3-D3DE-8B94EDD8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23668" name="Text Box 116">
            <a:extLst>
              <a:ext uri="{FF2B5EF4-FFF2-40B4-BE49-F238E27FC236}">
                <a16:creationId xmlns:a16="http://schemas.microsoft.com/office/drawing/2014/main" id="{5B81CB8E-8306-1847-5CCA-47400137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3669" name="Rectangle 117">
            <a:extLst>
              <a:ext uri="{FF2B5EF4-FFF2-40B4-BE49-F238E27FC236}">
                <a16:creationId xmlns:a16="http://schemas.microsoft.com/office/drawing/2014/main" id="{BB8FFD01-09E8-F08C-72BA-ED27EA9D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3673" name="Text Box 121">
            <a:extLst>
              <a:ext uri="{FF2B5EF4-FFF2-40B4-BE49-F238E27FC236}">
                <a16:creationId xmlns:a16="http://schemas.microsoft.com/office/drawing/2014/main" id="{D5AD3D52-0F73-8D81-C2CD-3C96B450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3360738"/>
            <a:ext cx="3232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Second Truce announced.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expelled inhabitants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of coastal villages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in violation of the Truce.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Elsewhere no refugees left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unless they were expelled.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150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150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50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355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7050"/>
                            </p:stCondLst>
                            <p:childTnLst>
                              <p:par>
                                <p:cTn id="1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3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905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105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4550"/>
                            </p:stCondLst>
                            <p:childTnLst>
                              <p:par>
                                <p:cTn id="1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655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8550"/>
                            </p:stCondLst>
                            <p:childTnLst>
                              <p:par>
                                <p:cTn id="19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0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2050"/>
                            </p:stCondLst>
                            <p:childTnLst>
                              <p:par>
                                <p:cTn id="1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405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0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605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" grpId="0"/>
      <p:bldP spid="23656" grpId="0"/>
      <p:bldP spid="23658" grpId="0"/>
      <p:bldP spid="23659" grpId="0"/>
      <p:bldP spid="23661" grpId="0"/>
      <p:bldP spid="23662" grpId="0"/>
      <p:bldP spid="23664" grpId="0"/>
      <p:bldP spid="23665" grpId="0"/>
      <p:bldP spid="23667" grpId="0"/>
      <p:bldP spid="23668" grpId="0"/>
      <p:bldP spid="23673" grpId="0"/>
      <p:bldP spid="236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2" name="Picture 106">
            <a:extLst>
              <a:ext uri="{FF2B5EF4-FFF2-40B4-BE49-F238E27FC236}">
                <a16:creationId xmlns:a16="http://schemas.microsoft.com/office/drawing/2014/main" id="{712465D2-D3BE-276E-61AA-068A1998378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700" name="Picture 124">
            <a:extLst>
              <a:ext uri="{FF2B5EF4-FFF2-40B4-BE49-F238E27FC236}">
                <a16:creationId xmlns:a16="http://schemas.microsoft.com/office/drawing/2014/main" id="{D7EF284C-CED8-08BA-ECF7-87503AD8E4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679AE2C0-5767-4039-42C6-95EEBC621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74F57E74-4C76-C451-BFD3-D1E2D868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47D41BEB-D46E-FB9E-ED22-4A4856DC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6EA09B6D-FA29-A939-65C8-8C4E7A2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0E1F4F13-2293-6E7D-84B7-DD436ECF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9DC9738B-62D0-578C-34B3-BABF2B27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BE5489F3-F7B8-A557-B244-A0259893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3D32BF81-9858-62D3-D2ED-D5D76E8C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79CDC068-16A1-6DFE-23DE-363B388E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89" name="Oval 13">
            <a:extLst>
              <a:ext uri="{FF2B5EF4-FFF2-40B4-BE49-F238E27FC236}">
                <a16:creationId xmlns:a16="http://schemas.microsoft.com/office/drawing/2014/main" id="{465B338A-E39F-710F-719F-8EC4DE7A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0" name="Oval 14">
            <a:extLst>
              <a:ext uri="{FF2B5EF4-FFF2-40B4-BE49-F238E27FC236}">
                <a16:creationId xmlns:a16="http://schemas.microsoft.com/office/drawing/2014/main" id="{60EFBE12-3A8A-AF81-BE24-67933879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206220B8-1895-B512-7E05-D8772712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4592" name="Oval 16">
            <a:extLst>
              <a:ext uri="{FF2B5EF4-FFF2-40B4-BE49-F238E27FC236}">
                <a16:creationId xmlns:a16="http://schemas.microsoft.com/office/drawing/2014/main" id="{36F3DB0A-9493-AEE8-2F4A-537FDD6C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8B119F76-7712-F100-9B48-ED64C09F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BD47C9CA-22FA-3564-B9E7-92DF749F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5" name="Oval 19">
            <a:extLst>
              <a:ext uri="{FF2B5EF4-FFF2-40B4-BE49-F238E27FC236}">
                <a16:creationId xmlns:a16="http://schemas.microsoft.com/office/drawing/2014/main" id="{2CA9605E-1A0C-96EA-3030-8F1E949F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6" name="Oval 20">
            <a:extLst>
              <a:ext uri="{FF2B5EF4-FFF2-40B4-BE49-F238E27FC236}">
                <a16:creationId xmlns:a16="http://schemas.microsoft.com/office/drawing/2014/main" id="{6E51A3BE-BA31-74B7-D0EB-2D887EE3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9DE2FFCD-C3B6-917D-1178-F4F0D7EB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F24BEDC5-12B9-F061-A67A-2B84A5A7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599" name="Oval 23">
            <a:extLst>
              <a:ext uri="{FF2B5EF4-FFF2-40B4-BE49-F238E27FC236}">
                <a16:creationId xmlns:a16="http://schemas.microsoft.com/office/drawing/2014/main" id="{4922792C-AA14-09DF-D8DE-6C44AFB8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0" name="Oval 24">
            <a:extLst>
              <a:ext uri="{FF2B5EF4-FFF2-40B4-BE49-F238E27FC236}">
                <a16:creationId xmlns:a16="http://schemas.microsoft.com/office/drawing/2014/main" id="{A02BCB5D-304C-C6EB-2F4F-D20DB30D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1" name="Oval 25">
            <a:extLst>
              <a:ext uri="{FF2B5EF4-FFF2-40B4-BE49-F238E27FC236}">
                <a16:creationId xmlns:a16="http://schemas.microsoft.com/office/drawing/2014/main" id="{A9B78E38-8068-7551-C69A-7B228C10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2" name="Oval 26">
            <a:extLst>
              <a:ext uri="{FF2B5EF4-FFF2-40B4-BE49-F238E27FC236}">
                <a16:creationId xmlns:a16="http://schemas.microsoft.com/office/drawing/2014/main" id="{D565D6CE-9C83-F74D-6AC1-89148218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3" name="Oval 27">
            <a:extLst>
              <a:ext uri="{FF2B5EF4-FFF2-40B4-BE49-F238E27FC236}">
                <a16:creationId xmlns:a16="http://schemas.microsoft.com/office/drawing/2014/main" id="{79CE1EF6-A35D-47E6-69DF-A017A470D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4" name="Oval 28">
            <a:extLst>
              <a:ext uri="{FF2B5EF4-FFF2-40B4-BE49-F238E27FC236}">
                <a16:creationId xmlns:a16="http://schemas.microsoft.com/office/drawing/2014/main" id="{39199D80-CFDF-7287-483A-74C2ED96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5" name="Oval 29">
            <a:extLst>
              <a:ext uri="{FF2B5EF4-FFF2-40B4-BE49-F238E27FC236}">
                <a16:creationId xmlns:a16="http://schemas.microsoft.com/office/drawing/2014/main" id="{58F42158-59E8-4800-D3F6-BFF75319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ED5FF339-F4EA-9CFA-24B9-9548080F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7" name="Oval 31">
            <a:extLst>
              <a:ext uri="{FF2B5EF4-FFF2-40B4-BE49-F238E27FC236}">
                <a16:creationId xmlns:a16="http://schemas.microsoft.com/office/drawing/2014/main" id="{F8F16172-D98D-C4AA-3D7F-AA88BB60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08" name="Text Box 32">
            <a:extLst>
              <a:ext uri="{FF2B5EF4-FFF2-40B4-BE49-F238E27FC236}">
                <a16:creationId xmlns:a16="http://schemas.microsoft.com/office/drawing/2014/main" id="{B09512D0-77E3-0EC1-F774-4E99846BE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4609" name="Text Box 33">
            <a:extLst>
              <a:ext uri="{FF2B5EF4-FFF2-40B4-BE49-F238E27FC236}">
                <a16:creationId xmlns:a16="http://schemas.microsoft.com/office/drawing/2014/main" id="{A75EE8E9-658C-C5DA-2EDF-CA2FFD6A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4610" name="Oval 34">
            <a:extLst>
              <a:ext uri="{FF2B5EF4-FFF2-40B4-BE49-F238E27FC236}">
                <a16:creationId xmlns:a16="http://schemas.microsoft.com/office/drawing/2014/main" id="{0E9112CB-7011-0AB6-E7F3-7E2F0B68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1" name="Oval 35">
            <a:extLst>
              <a:ext uri="{FF2B5EF4-FFF2-40B4-BE49-F238E27FC236}">
                <a16:creationId xmlns:a16="http://schemas.microsoft.com/office/drawing/2014/main" id="{7E454A9D-4ED3-D436-B1D1-15F1B4BD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2" name="Oval 36">
            <a:extLst>
              <a:ext uri="{FF2B5EF4-FFF2-40B4-BE49-F238E27FC236}">
                <a16:creationId xmlns:a16="http://schemas.microsoft.com/office/drawing/2014/main" id="{230A99EC-F691-C956-5C77-0D199A5E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3" name="Oval 37">
            <a:extLst>
              <a:ext uri="{FF2B5EF4-FFF2-40B4-BE49-F238E27FC236}">
                <a16:creationId xmlns:a16="http://schemas.microsoft.com/office/drawing/2014/main" id="{E07DE148-8141-9A48-2631-45BF2457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4" name="Oval 38">
            <a:extLst>
              <a:ext uri="{FF2B5EF4-FFF2-40B4-BE49-F238E27FC236}">
                <a16:creationId xmlns:a16="http://schemas.microsoft.com/office/drawing/2014/main" id="{AB98955D-CA50-C263-F46F-ACAB6F2B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5" name="Oval 39">
            <a:extLst>
              <a:ext uri="{FF2B5EF4-FFF2-40B4-BE49-F238E27FC236}">
                <a16:creationId xmlns:a16="http://schemas.microsoft.com/office/drawing/2014/main" id="{F78EF3F1-C74F-8796-5300-8C837214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6" name="Oval 40">
            <a:extLst>
              <a:ext uri="{FF2B5EF4-FFF2-40B4-BE49-F238E27FC236}">
                <a16:creationId xmlns:a16="http://schemas.microsoft.com/office/drawing/2014/main" id="{3F1F7BBA-A06A-CE98-7661-F2159DE2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7" name="Oval 41">
            <a:extLst>
              <a:ext uri="{FF2B5EF4-FFF2-40B4-BE49-F238E27FC236}">
                <a16:creationId xmlns:a16="http://schemas.microsoft.com/office/drawing/2014/main" id="{65460860-D1A4-47FC-EFA1-DA0A85136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4AC66F56-AF12-43E9-B1D2-560BECBBC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19" name="Oval 43">
            <a:extLst>
              <a:ext uri="{FF2B5EF4-FFF2-40B4-BE49-F238E27FC236}">
                <a16:creationId xmlns:a16="http://schemas.microsoft.com/office/drawing/2014/main" id="{328F3C98-998D-EB81-195A-CF4863891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0" name="Oval 44">
            <a:extLst>
              <a:ext uri="{FF2B5EF4-FFF2-40B4-BE49-F238E27FC236}">
                <a16:creationId xmlns:a16="http://schemas.microsoft.com/office/drawing/2014/main" id="{3DB842C7-7457-88F7-D0D4-035110A1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4D9BDD02-BAA0-6897-1A7D-1F2419500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AE8A9A34-D24C-9CDB-62C9-FFDEFB58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71DAD2C1-ECBE-84D4-5C52-5DC93A63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06C8A012-604A-3BB5-D750-0BA3B6C3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5" name="Oval 49">
            <a:extLst>
              <a:ext uri="{FF2B5EF4-FFF2-40B4-BE49-F238E27FC236}">
                <a16:creationId xmlns:a16="http://schemas.microsoft.com/office/drawing/2014/main" id="{192DC25A-053C-E2AD-8ACF-016D3D8F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6" name="Oval 50">
            <a:extLst>
              <a:ext uri="{FF2B5EF4-FFF2-40B4-BE49-F238E27FC236}">
                <a16:creationId xmlns:a16="http://schemas.microsoft.com/office/drawing/2014/main" id="{215F78EF-723A-DC4A-B32D-DC37A9AC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DD1101C1-FE8E-E495-4AEF-D696557A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8" name="Oval 52">
            <a:extLst>
              <a:ext uri="{FF2B5EF4-FFF2-40B4-BE49-F238E27FC236}">
                <a16:creationId xmlns:a16="http://schemas.microsoft.com/office/drawing/2014/main" id="{CAA7CF0C-E8A7-510E-4C5F-A995E261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29" name="Text Box 53">
            <a:extLst>
              <a:ext uri="{FF2B5EF4-FFF2-40B4-BE49-F238E27FC236}">
                <a16:creationId xmlns:a16="http://schemas.microsoft.com/office/drawing/2014/main" id="{2E051FD3-FC9B-62CD-16F0-8D5E95DF8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4630" name="Text Box 54">
            <a:extLst>
              <a:ext uri="{FF2B5EF4-FFF2-40B4-BE49-F238E27FC236}">
                <a16:creationId xmlns:a16="http://schemas.microsoft.com/office/drawing/2014/main" id="{42679849-2CF3-43D5-E7E8-BEC936A6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45C23C96-75C1-1B4A-E9BA-FCEC7542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21F76534-6C6E-E813-C69D-38F056F4B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3" name="Oval 57">
            <a:extLst>
              <a:ext uri="{FF2B5EF4-FFF2-40B4-BE49-F238E27FC236}">
                <a16:creationId xmlns:a16="http://schemas.microsoft.com/office/drawing/2014/main" id="{BF329B34-97FB-16A2-D5FB-AAED7DEE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4" name="Oval 58">
            <a:extLst>
              <a:ext uri="{FF2B5EF4-FFF2-40B4-BE49-F238E27FC236}">
                <a16:creationId xmlns:a16="http://schemas.microsoft.com/office/drawing/2014/main" id="{2D10C753-63EC-F0DB-CB0D-FEB916E1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5" name="Oval 59">
            <a:extLst>
              <a:ext uri="{FF2B5EF4-FFF2-40B4-BE49-F238E27FC236}">
                <a16:creationId xmlns:a16="http://schemas.microsoft.com/office/drawing/2014/main" id="{59CC617D-656A-29B4-CD3A-656A510E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6" name="Oval 60">
            <a:extLst>
              <a:ext uri="{FF2B5EF4-FFF2-40B4-BE49-F238E27FC236}">
                <a16:creationId xmlns:a16="http://schemas.microsoft.com/office/drawing/2014/main" id="{C343C87B-6482-9E7D-9131-2EF4174E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7" name="Oval 61">
            <a:extLst>
              <a:ext uri="{FF2B5EF4-FFF2-40B4-BE49-F238E27FC236}">
                <a16:creationId xmlns:a16="http://schemas.microsoft.com/office/drawing/2014/main" id="{39BE2FE3-AE53-6555-A327-1DEC6198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C1345147-7022-BCD1-2624-6D34B621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39" name="Oval 63">
            <a:extLst>
              <a:ext uri="{FF2B5EF4-FFF2-40B4-BE49-F238E27FC236}">
                <a16:creationId xmlns:a16="http://schemas.microsoft.com/office/drawing/2014/main" id="{3C4C57C5-7FE4-4F9A-CC7B-629120729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0" name="Oval 64">
            <a:extLst>
              <a:ext uri="{FF2B5EF4-FFF2-40B4-BE49-F238E27FC236}">
                <a16:creationId xmlns:a16="http://schemas.microsoft.com/office/drawing/2014/main" id="{E36A1A7F-8CB6-2F29-608B-67428D32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1" name="Text Box 65">
            <a:extLst>
              <a:ext uri="{FF2B5EF4-FFF2-40B4-BE49-F238E27FC236}">
                <a16:creationId xmlns:a16="http://schemas.microsoft.com/office/drawing/2014/main" id="{9D23D05F-544B-71AA-C150-7113C86C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4642" name="Text Box 66">
            <a:extLst>
              <a:ext uri="{FF2B5EF4-FFF2-40B4-BE49-F238E27FC236}">
                <a16:creationId xmlns:a16="http://schemas.microsoft.com/office/drawing/2014/main" id="{0C226203-5EED-463C-AA58-31618175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4643" name="Oval 67">
            <a:extLst>
              <a:ext uri="{FF2B5EF4-FFF2-40B4-BE49-F238E27FC236}">
                <a16:creationId xmlns:a16="http://schemas.microsoft.com/office/drawing/2014/main" id="{20485844-6C96-5E3C-AE03-63A47DE2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4" name="Text Box 68">
            <a:extLst>
              <a:ext uri="{FF2B5EF4-FFF2-40B4-BE49-F238E27FC236}">
                <a16:creationId xmlns:a16="http://schemas.microsoft.com/office/drawing/2014/main" id="{90152C4A-1047-894B-9A3D-DEEE6E5F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4645" name="Text Box 69">
            <a:extLst>
              <a:ext uri="{FF2B5EF4-FFF2-40B4-BE49-F238E27FC236}">
                <a16:creationId xmlns:a16="http://schemas.microsoft.com/office/drawing/2014/main" id="{6C2ED145-DC0C-DDDB-35D1-B3AA73B0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46" name="Rectangle 70">
            <a:extLst>
              <a:ext uri="{FF2B5EF4-FFF2-40B4-BE49-F238E27FC236}">
                <a16:creationId xmlns:a16="http://schemas.microsoft.com/office/drawing/2014/main" id="{744324B7-682E-5D25-FD0C-2C06E88E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7" name="Oval 71">
            <a:extLst>
              <a:ext uri="{FF2B5EF4-FFF2-40B4-BE49-F238E27FC236}">
                <a16:creationId xmlns:a16="http://schemas.microsoft.com/office/drawing/2014/main" id="{0E037A00-2AE2-9B17-4E71-F877D8D6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8" name="Oval 72">
            <a:extLst>
              <a:ext uri="{FF2B5EF4-FFF2-40B4-BE49-F238E27FC236}">
                <a16:creationId xmlns:a16="http://schemas.microsoft.com/office/drawing/2014/main" id="{9D79DDB7-F30F-CE66-4902-FE7A39EFE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49" name="Oval 73">
            <a:extLst>
              <a:ext uri="{FF2B5EF4-FFF2-40B4-BE49-F238E27FC236}">
                <a16:creationId xmlns:a16="http://schemas.microsoft.com/office/drawing/2014/main" id="{5D18D49F-1D2C-3381-F855-2AD723DE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0" name="Oval 74">
            <a:extLst>
              <a:ext uri="{FF2B5EF4-FFF2-40B4-BE49-F238E27FC236}">
                <a16:creationId xmlns:a16="http://schemas.microsoft.com/office/drawing/2014/main" id="{369F3C29-BAC8-562B-577F-BE447340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1" name="Oval 75">
            <a:extLst>
              <a:ext uri="{FF2B5EF4-FFF2-40B4-BE49-F238E27FC236}">
                <a16:creationId xmlns:a16="http://schemas.microsoft.com/office/drawing/2014/main" id="{67879DD4-D38C-6CEB-2BCC-DB584299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2" name="Oval 76">
            <a:extLst>
              <a:ext uri="{FF2B5EF4-FFF2-40B4-BE49-F238E27FC236}">
                <a16:creationId xmlns:a16="http://schemas.microsoft.com/office/drawing/2014/main" id="{2F9E6CF4-E307-E3F2-16FE-D70378F6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3" name="Oval 77">
            <a:extLst>
              <a:ext uri="{FF2B5EF4-FFF2-40B4-BE49-F238E27FC236}">
                <a16:creationId xmlns:a16="http://schemas.microsoft.com/office/drawing/2014/main" id="{34A641D5-5A8E-2D66-C8F8-56A6A360F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4" name="Text Box 78">
            <a:extLst>
              <a:ext uri="{FF2B5EF4-FFF2-40B4-BE49-F238E27FC236}">
                <a16:creationId xmlns:a16="http://schemas.microsoft.com/office/drawing/2014/main" id="{362F62B4-48AA-A070-836A-84540219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4655" name="Text Box 79">
            <a:extLst>
              <a:ext uri="{FF2B5EF4-FFF2-40B4-BE49-F238E27FC236}">
                <a16:creationId xmlns:a16="http://schemas.microsoft.com/office/drawing/2014/main" id="{E4295669-E2D9-D36F-A157-AB065527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4656" name="Text Box 80">
            <a:extLst>
              <a:ext uri="{FF2B5EF4-FFF2-40B4-BE49-F238E27FC236}">
                <a16:creationId xmlns:a16="http://schemas.microsoft.com/office/drawing/2014/main" id="{DF96BAB4-1D58-0EB1-7693-E127F6C5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24657" name="Text Box 81">
            <a:extLst>
              <a:ext uri="{FF2B5EF4-FFF2-40B4-BE49-F238E27FC236}">
                <a16:creationId xmlns:a16="http://schemas.microsoft.com/office/drawing/2014/main" id="{32E43022-B814-6403-C19E-7EEFF753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24658" name="Oval 82">
            <a:extLst>
              <a:ext uri="{FF2B5EF4-FFF2-40B4-BE49-F238E27FC236}">
                <a16:creationId xmlns:a16="http://schemas.microsoft.com/office/drawing/2014/main" id="{498F5B90-9C6B-6C70-DB49-403749A9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59" name="Oval 83">
            <a:extLst>
              <a:ext uri="{FF2B5EF4-FFF2-40B4-BE49-F238E27FC236}">
                <a16:creationId xmlns:a16="http://schemas.microsoft.com/office/drawing/2014/main" id="{C3607440-2F1B-EF29-AB9F-59DF10BAA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0" name="Oval 84">
            <a:extLst>
              <a:ext uri="{FF2B5EF4-FFF2-40B4-BE49-F238E27FC236}">
                <a16:creationId xmlns:a16="http://schemas.microsoft.com/office/drawing/2014/main" id="{ACA6E267-EAB4-8F55-A26C-8389F923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1" name="Oval 85">
            <a:extLst>
              <a:ext uri="{FF2B5EF4-FFF2-40B4-BE49-F238E27FC236}">
                <a16:creationId xmlns:a16="http://schemas.microsoft.com/office/drawing/2014/main" id="{72D08C1C-B8CE-206B-8899-DCD763398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2" name="Oval 86">
            <a:extLst>
              <a:ext uri="{FF2B5EF4-FFF2-40B4-BE49-F238E27FC236}">
                <a16:creationId xmlns:a16="http://schemas.microsoft.com/office/drawing/2014/main" id="{D16F7659-F3DB-AD16-0E3E-BF6F6E0A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3" name="Text Box 87">
            <a:extLst>
              <a:ext uri="{FF2B5EF4-FFF2-40B4-BE49-F238E27FC236}">
                <a16:creationId xmlns:a16="http://schemas.microsoft.com/office/drawing/2014/main" id="{46E75584-C0C1-5F4F-728A-EC0BBE25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24664" name="Text Box 88">
            <a:extLst>
              <a:ext uri="{FF2B5EF4-FFF2-40B4-BE49-F238E27FC236}">
                <a16:creationId xmlns:a16="http://schemas.microsoft.com/office/drawing/2014/main" id="{23E2CD5F-9351-1556-9D5D-B6D1EAD8A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65" name="Rectangle 89">
            <a:extLst>
              <a:ext uri="{FF2B5EF4-FFF2-40B4-BE49-F238E27FC236}">
                <a16:creationId xmlns:a16="http://schemas.microsoft.com/office/drawing/2014/main" id="{7E8C70E3-25F7-605B-B931-B0E58E9A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6" name="Text Box 90">
            <a:extLst>
              <a:ext uri="{FF2B5EF4-FFF2-40B4-BE49-F238E27FC236}">
                <a16:creationId xmlns:a16="http://schemas.microsoft.com/office/drawing/2014/main" id="{C78E8A17-0E0E-AB11-E034-199F405F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24667" name="Text Box 91">
            <a:extLst>
              <a:ext uri="{FF2B5EF4-FFF2-40B4-BE49-F238E27FC236}">
                <a16:creationId xmlns:a16="http://schemas.microsoft.com/office/drawing/2014/main" id="{50541D27-70D1-B896-2BBD-70313CBD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68" name="Rectangle 92">
            <a:extLst>
              <a:ext uri="{FF2B5EF4-FFF2-40B4-BE49-F238E27FC236}">
                <a16:creationId xmlns:a16="http://schemas.microsoft.com/office/drawing/2014/main" id="{5ADD9259-08F4-34C0-95FD-7A16DC09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69" name="Text Box 93">
            <a:extLst>
              <a:ext uri="{FF2B5EF4-FFF2-40B4-BE49-F238E27FC236}">
                <a16:creationId xmlns:a16="http://schemas.microsoft.com/office/drawing/2014/main" id="{BA7AE85E-68CC-71F4-249B-6F4BDD13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24670" name="Text Box 94">
            <a:extLst>
              <a:ext uri="{FF2B5EF4-FFF2-40B4-BE49-F238E27FC236}">
                <a16:creationId xmlns:a16="http://schemas.microsoft.com/office/drawing/2014/main" id="{9F1C6D9A-7E1F-34A4-3655-8F3F58B9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71" name="Rectangle 95">
            <a:extLst>
              <a:ext uri="{FF2B5EF4-FFF2-40B4-BE49-F238E27FC236}">
                <a16:creationId xmlns:a16="http://schemas.microsoft.com/office/drawing/2014/main" id="{EC084FF0-3DCF-021B-7A36-30D53D1E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72" name="Text Box 96">
            <a:extLst>
              <a:ext uri="{FF2B5EF4-FFF2-40B4-BE49-F238E27FC236}">
                <a16:creationId xmlns:a16="http://schemas.microsoft.com/office/drawing/2014/main" id="{AC638503-2817-9560-5421-CFA7A4B7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24673" name="Text Box 97">
            <a:extLst>
              <a:ext uri="{FF2B5EF4-FFF2-40B4-BE49-F238E27FC236}">
                <a16:creationId xmlns:a16="http://schemas.microsoft.com/office/drawing/2014/main" id="{07DAAB22-CABE-90AB-2A4A-77B91044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74" name="Rectangle 98">
            <a:extLst>
              <a:ext uri="{FF2B5EF4-FFF2-40B4-BE49-F238E27FC236}">
                <a16:creationId xmlns:a16="http://schemas.microsoft.com/office/drawing/2014/main" id="{B13DE01B-941B-F2F7-61CE-E9329B01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75" name="Text Box 99">
            <a:extLst>
              <a:ext uri="{FF2B5EF4-FFF2-40B4-BE49-F238E27FC236}">
                <a16:creationId xmlns:a16="http://schemas.microsoft.com/office/drawing/2014/main" id="{2C07AF91-9FE0-B35F-F87A-42E035D5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24676" name="Text Box 100">
            <a:extLst>
              <a:ext uri="{FF2B5EF4-FFF2-40B4-BE49-F238E27FC236}">
                <a16:creationId xmlns:a16="http://schemas.microsoft.com/office/drawing/2014/main" id="{C4E9943C-6D51-17E3-90FD-73FF38A5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4677" name="Rectangle 101">
            <a:extLst>
              <a:ext uri="{FF2B5EF4-FFF2-40B4-BE49-F238E27FC236}">
                <a16:creationId xmlns:a16="http://schemas.microsoft.com/office/drawing/2014/main" id="{0345B76D-FFF1-385A-FAC9-25B7D689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78" name="Text Box 102">
            <a:extLst>
              <a:ext uri="{FF2B5EF4-FFF2-40B4-BE49-F238E27FC236}">
                <a16:creationId xmlns:a16="http://schemas.microsoft.com/office/drawing/2014/main" id="{2392140F-DAFC-2750-1F6F-C4B41807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24679" name="Text Box 103">
            <a:extLst>
              <a:ext uri="{FF2B5EF4-FFF2-40B4-BE49-F238E27FC236}">
                <a16:creationId xmlns:a16="http://schemas.microsoft.com/office/drawing/2014/main" id="{5C93F8FD-A402-DEA9-53DD-8D2FD5BF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24686" name="Oval 110">
            <a:extLst>
              <a:ext uri="{FF2B5EF4-FFF2-40B4-BE49-F238E27FC236}">
                <a16:creationId xmlns:a16="http://schemas.microsoft.com/office/drawing/2014/main" id="{F8D47E02-244F-28CE-FBC1-0FBB725C3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88" name="Oval 112">
            <a:extLst>
              <a:ext uri="{FF2B5EF4-FFF2-40B4-BE49-F238E27FC236}">
                <a16:creationId xmlns:a16="http://schemas.microsoft.com/office/drawing/2014/main" id="{5B204B3B-2B0E-285E-7135-B7969817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89" name="Oval 113">
            <a:extLst>
              <a:ext uri="{FF2B5EF4-FFF2-40B4-BE49-F238E27FC236}">
                <a16:creationId xmlns:a16="http://schemas.microsoft.com/office/drawing/2014/main" id="{DDFC578D-8AEB-6066-9B17-748EBFD0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90" name="Oval 114">
            <a:extLst>
              <a:ext uri="{FF2B5EF4-FFF2-40B4-BE49-F238E27FC236}">
                <a16:creationId xmlns:a16="http://schemas.microsoft.com/office/drawing/2014/main" id="{C51B5508-5242-D4E5-D857-AE244B1AA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91" name="Oval 115">
            <a:extLst>
              <a:ext uri="{FF2B5EF4-FFF2-40B4-BE49-F238E27FC236}">
                <a16:creationId xmlns:a16="http://schemas.microsoft.com/office/drawing/2014/main" id="{B35C9AC9-F5EE-1549-F721-4B864F95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92" name="Oval 116">
            <a:extLst>
              <a:ext uri="{FF2B5EF4-FFF2-40B4-BE49-F238E27FC236}">
                <a16:creationId xmlns:a16="http://schemas.microsoft.com/office/drawing/2014/main" id="{122C3659-F367-525A-62D3-2C2BA508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93" name="Oval 117">
            <a:extLst>
              <a:ext uri="{FF2B5EF4-FFF2-40B4-BE49-F238E27FC236}">
                <a16:creationId xmlns:a16="http://schemas.microsoft.com/office/drawing/2014/main" id="{2339211B-8B91-1403-151A-960E7A41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699" name="Text Box 123">
            <a:extLst>
              <a:ext uri="{FF2B5EF4-FFF2-40B4-BE49-F238E27FC236}">
                <a16:creationId xmlns:a16="http://schemas.microsoft.com/office/drawing/2014/main" id="{2E616B38-52B4-2356-D8E4-42509D3C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944938"/>
            <a:ext cx="3562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broke second Truce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and swung south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to occupy Beer Sheba District.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2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150"/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150"/>
                                        <p:tgtEl>
                                          <p:spTgt spid="24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50"/>
                                        <p:tgtEl>
                                          <p:spTgt spid="24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" grpId="0"/>
      <p:bldP spid="24679" grpId="0"/>
      <p:bldP spid="24699" grpId="0"/>
      <p:bldP spid="2469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45" name="Picture 121">
            <a:extLst>
              <a:ext uri="{FF2B5EF4-FFF2-40B4-BE49-F238E27FC236}">
                <a16:creationId xmlns:a16="http://schemas.microsoft.com/office/drawing/2014/main" id="{C1FB12B2-6EE6-0F8F-D255-D4405347956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43" name="Picture 119">
            <a:extLst>
              <a:ext uri="{FF2B5EF4-FFF2-40B4-BE49-F238E27FC236}">
                <a16:creationId xmlns:a16="http://schemas.microsoft.com/office/drawing/2014/main" id="{E6FD09C9-EAB4-082F-89A7-1A29DED4AFF4}"/>
              </a:ext>
            </a:extLst>
          </p:cNvPr>
          <p:cNvPicPr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8F486C66-C6D2-364A-F629-2E08F48A5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FA316933-B81B-E87C-42E7-0667ECA2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592F9228-A6C1-9C42-9DB4-A47492EF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FC837BE-B68A-0F99-2710-488CCCEA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1409321F-DB81-6289-20F9-49110295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580283A5-E2CD-3A9D-6026-5ECC92A0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12BAC0EB-011F-4DE7-2CE9-1DD50B5F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9C429A71-4055-7BD0-52DB-7B00F1792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0FAACE35-CE73-ED19-88A9-14B1604A0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37" name="Oval 13">
            <a:extLst>
              <a:ext uri="{FF2B5EF4-FFF2-40B4-BE49-F238E27FC236}">
                <a16:creationId xmlns:a16="http://schemas.microsoft.com/office/drawing/2014/main" id="{36855795-D340-D32C-E970-BD0B3BD2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1CAC380-FB52-55B3-C0BC-5A9D795D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65D435B5-B5EB-0762-7F65-6CF7A721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ED60108C-6FBA-8C46-FFFD-EA29A6BC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538F5E98-73C8-10E2-04E8-10B98A42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B48F1C62-47FB-4493-24A3-4CEF0439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3" name="Oval 19">
            <a:extLst>
              <a:ext uri="{FF2B5EF4-FFF2-40B4-BE49-F238E27FC236}">
                <a16:creationId xmlns:a16="http://schemas.microsoft.com/office/drawing/2014/main" id="{78A70CD7-99F9-45E1-15EB-73EADD380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4" name="Oval 20">
            <a:extLst>
              <a:ext uri="{FF2B5EF4-FFF2-40B4-BE49-F238E27FC236}">
                <a16:creationId xmlns:a16="http://schemas.microsoft.com/office/drawing/2014/main" id="{EA62CB6F-2457-D9AC-BA72-18CA003DC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5" name="Oval 21">
            <a:extLst>
              <a:ext uri="{FF2B5EF4-FFF2-40B4-BE49-F238E27FC236}">
                <a16:creationId xmlns:a16="http://schemas.microsoft.com/office/drawing/2014/main" id="{C0D208F2-EC86-46DA-B2A8-B80A754D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6" name="Oval 22">
            <a:extLst>
              <a:ext uri="{FF2B5EF4-FFF2-40B4-BE49-F238E27FC236}">
                <a16:creationId xmlns:a16="http://schemas.microsoft.com/office/drawing/2014/main" id="{170DCF19-DDA7-7418-2326-F9ADD0FF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7" name="Oval 23">
            <a:extLst>
              <a:ext uri="{FF2B5EF4-FFF2-40B4-BE49-F238E27FC236}">
                <a16:creationId xmlns:a16="http://schemas.microsoft.com/office/drawing/2014/main" id="{D2B375FF-C6B9-6589-3825-2100D5C9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8" name="Oval 24">
            <a:extLst>
              <a:ext uri="{FF2B5EF4-FFF2-40B4-BE49-F238E27FC236}">
                <a16:creationId xmlns:a16="http://schemas.microsoft.com/office/drawing/2014/main" id="{84796B41-BCE8-07C6-52E8-3D64A50D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49" name="Oval 25">
            <a:extLst>
              <a:ext uri="{FF2B5EF4-FFF2-40B4-BE49-F238E27FC236}">
                <a16:creationId xmlns:a16="http://schemas.microsoft.com/office/drawing/2014/main" id="{076B2183-B68E-FE00-FF55-2E0DA0F1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0" name="Oval 26">
            <a:extLst>
              <a:ext uri="{FF2B5EF4-FFF2-40B4-BE49-F238E27FC236}">
                <a16:creationId xmlns:a16="http://schemas.microsoft.com/office/drawing/2014/main" id="{DDAF025D-CC8C-C377-7550-A823BBBA5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1" name="Oval 27">
            <a:extLst>
              <a:ext uri="{FF2B5EF4-FFF2-40B4-BE49-F238E27FC236}">
                <a16:creationId xmlns:a16="http://schemas.microsoft.com/office/drawing/2014/main" id="{42ABE1A9-6D79-267C-4EF7-174A22C0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2" name="Oval 28">
            <a:extLst>
              <a:ext uri="{FF2B5EF4-FFF2-40B4-BE49-F238E27FC236}">
                <a16:creationId xmlns:a16="http://schemas.microsoft.com/office/drawing/2014/main" id="{F90B4DE6-1137-741B-C596-BF6C6B25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3" name="Oval 29">
            <a:extLst>
              <a:ext uri="{FF2B5EF4-FFF2-40B4-BE49-F238E27FC236}">
                <a16:creationId xmlns:a16="http://schemas.microsoft.com/office/drawing/2014/main" id="{B30C68F9-7B3E-1700-8662-F69A11A7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4" name="Oval 30">
            <a:extLst>
              <a:ext uri="{FF2B5EF4-FFF2-40B4-BE49-F238E27FC236}">
                <a16:creationId xmlns:a16="http://schemas.microsoft.com/office/drawing/2014/main" id="{5EC1C5B1-2C27-5508-A198-5DACE662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5" name="Oval 31">
            <a:extLst>
              <a:ext uri="{FF2B5EF4-FFF2-40B4-BE49-F238E27FC236}">
                <a16:creationId xmlns:a16="http://schemas.microsoft.com/office/drawing/2014/main" id="{A0122976-7397-C005-78B2-8BE102BE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568D1A69-B5F1-EF8D-8B89-6A1F43CAF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7F8A2BC0-89E7-86A7-706F-1F71E613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6658" name="Oval 34">
            <a:extLst>
              <a:ext uri="{FF2B5EF4-FFF2-40B4-BE49-F238E27FC236}">
                <a16:creationId xmlns:a16="http://schemas.microsoft.com/office/drawing/2014/main" id="{8C8E20CF-FD4D-68EB-D4C0-1336DA6A1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59" name="Oval 35">
            <a:extLst>
              <a:ext uri="{FF2B5EF4-FFF2-40B4-BE49-F238E27FC236}">
                <a16:creationId xmlns:a16="http://schemas.microsoft.com/office/drawing/2014/main" id="{FDBCECA9-2A6F-7B25-CA8B-958DF5DA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0" name="Oval 36">
            <a:extLst>
              <a:ext uri="{FF2B5EF4-FFF2-40B4-BE49-F238E27FC236}">
                <a16:creationId xmlns:a16="http://schemas.microsoft.com/office/drawing/2014/main" id="{E0E8F50F-16A5-F2D6-585E-630A78B0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1" name="Oval 37">
            <a:extLst>
              <a:ext uri="{FF2B5EF4-FFF2-40B4-BE49-F238E27FC236}">
                <a16:creationId xmlns:a16="http://schemas.microsoft.com/office/drawing/2014/main" id="{FBC74922-6D06-B858-E683-DB7FABEB9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2" name="Oval 38">
            <a:extLst>
              <a:ext uri="{FF2B5EF4-FFF2-40B4-BE49-F238E27FC236}">
                <a16:creationId xmlns:a16="http://schemas.microsoft.com/office/drawing/2014/main" id="{C29C546F-7B31-5369-AFB1-12303668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3" name="Oval 39">
            <a:extLst>
              <a:ext uri="{FF2B5EF4-FFF2-40B4-BE49-F238E27FC236}">
                <a16:creationId xmlns:a16="http://schemas.microsoft.com/office/drawing/2014/main" id="{F5EA4B64-CE64-07A4-0A39-09F62224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4" name="Oval 40">
            <a:extLst>
              <a:ext uri="{FF2B5EF4-FFF2-40B4-BE49-F238E27FC236}">
                <a16:creationId xmlns:a16="http://schemas.microsoft.com/office/drawing/2014/main" id="{2F71192A-9BA3-CB55-EC7D-B060AF19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5" name="Oval 41">
            <a:extLst>
              <a:ext uri="{FF2B5EF4-FFF2-40B4-BE49-F238E27FC236}">
                <a16:creationId xmlns:a16="http://schemas.microsoft.com/office/drawing/2014/main" id="{65A681DB-39EC-972F-8593-50F3E4E0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6" name="Oval 42">
            <a:extLst>
              <a:ext uri="{FF2B5EF4-FFF2-40B4-BE49-F238E27FC236}">
                <a16:creationId xmlns:a16="http://schemas.microsoft.com/office/drawing/2014/main" id="{97E29B5F-504B-D70E-E4B7-96931F3F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7" name="Oval 43">
            <a:extLst>
              <a:ext uri="{FF2B5EF4-FFF2-40B4-BE49-F238E27FC236}">
                <a16:creationId xmlns:a16="http://schemas.microsoft.com/office/drawing/2014/main" id="{49744A4A-8781-3D3B-B60C-ACFF9F2B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8" name="Oval 44">
            <a:extLst>
              <a:ext uri="{FF2B5EF4-FFF2-40B4-BE49-F238E27FC236}">
                <a16:creationId xmlns:a16="http://schemas.microsoft.com/office/drawing/2014/main" id="{62ABBDE9-DD1F-D9E6-B506-3B080B94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69" name="Oval 45">
            <a:extLst>
              <a:ext uri="{FF2B5EF4-FFF2-40B4-BE49-F238E27FC236}">
                <a16:creationId xmlns:a16="http://schemas.microsoft.com/office/drawing/2014/main" id="{6558D7CF-94CC-5F00-2FD0-66828366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0" name="Oval 46">
            <a:extLst>
              <a:ext uri="{FF2B5EF4-FFF2-40B4-BE49-F238E27FC236}">
                <a16:creationId xmlns:a16="http://schemas.microsoft.com/office/drawing/2014/main" id="{330DE0F4-383B-18C7-F3DC-5428F18A4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1" name="Oval 47">
            <a:extLst>
              <a:ext uri="{FF2B5EF4-FFF2-40B4-BE49-F238E27FC236}">
                <a16:creationId xmlns:a16="http://schemas.microsoft.com/office/drawing/2014/main" id="{BA68730F-0649-5363-56C5-B186EA95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2" name="Oval 48">
            <a:extLst>
              <a:ext uri="{FF2B5EF4-FFF2-40B4-BE49-F238E27FC236}">
                <a16:creationId xmlns:a16="http://schemas.microsoft.com/office/drawing/2014/main" id="{E96986B6-B23A-7D39-844B-11BFF1D4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3" name="Oval 49">
            <a:extLst>
              <a:ext uri="{FF2B5EF4-FFF2-40B4-BE49-F238E27FC236}">
                <a16:creationId xmlns:a16="http://schemas.microsoft.com/office/drawing/2014/main" id="{5DD5B0EB-9AF3-CE7C-D48E-750F8ED6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4" name="Oval 50">
            <a:extLst>
              <a:ext uri="{FF2B5EF4-FFF2-40B4-BE49-F238E27FC236}">
                <a16:creationId xmlns:a16="http://schemas.microsoft.com/office/drawing/2014/main" id="{4E43EBAE-1B2A-937C-B8B4-F75E70C3C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5" name="Oval 51">
            <a:extLst>
              <a:ext uri="{FF2B5EF4-FFF2-40B4-BE49-F238E27FC236}">
                <a16:creationId xmlns:a16="http://schemas.microsoft.com/office/drawing/2014/main" id="{547390E4-E5F4-C57E-2985-DE4DB67E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6" name="Oval 52">
            <a:extLst>
              <a:ext uri="{FF2B5EF4-FFF2-40B4-BE49-F238E27FC236}">
                <a16:creationId xmlns:a16="http://schemas.microsoft.com/office/drawing/2014/main" id="{2FD40C24-72DD-0642-9BAC-25B9271F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77" name="Text Box 53">
            <a:extLst>
              <a:ext uri="{FF2B5EF4-FFF2-40B4-BE49-F238E27FC236}">
                <a16:creationId xmlns:a16="http://schemas.microsoft.com/office/drawing/2014/main" id="{CC27BB10-8320-76DD-7036-0F61B5F2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6678" name="Text Box 54">
            <a:extLst>
              <a:ext uri="{FF2B5EF4-FFF2-40B4-BE49-F238E27FC236}">
                <a16:creationId xmlns:a16="http://schemas.microsoft.com/office/drawing/2014/main" id="{EC244A50-D83B-ED1D-9C57-9918A258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6679" name="Oval 55">
            <a:extLst>
              <a:ext uri="{FF2B5EF4-FFF2-40B4-BE49-F238E27FC236}">
                <a16:creationId xmlns:a16="http://schemas.microsoft.com/office/drawing/2014/main" id="{81997F53-ACE8-E67A-71D9-2A561726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0" name="Oval 56">
            <a:extLst>
              <a:ext uri="{FF2B5EF4-FFF2-40B4-BE49-F238E27FC236}">
                <a16:creationId xmlns:a16="http://schemas.microsoft.com/office/drawing/2014/main" id="{E76C2330-7BAF-729F-5A3B-AA986F40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1" name="Oval 57">
            <a:extLst>
              <a:ext uri="{FF2B5EF4-FFF2-40B4-BE49-F238E27FC236}">
                <a16:creationId xmlns:a16="http://schemas.microsoft.com/office/drawing/2014/main" id="{FDB0DF28-0F8F-BC99-4EEF-CF02723D2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2" name="Oval 58">
            <a:extLst>
              <a:ext uri="{FF2B5EF4-FFF2-40B4-BE49-F238E27FC236}">
                <a16:creationId xmlns:a16="http://schemas.microsoft.com/office/drawing/2014/main" id="{3CF67348-B171-E7B9-577A-1CBD4182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3" name="Oval 59">
            <a:extLst>
              <a:ext uri="{FF2B5EF4-FFF2-40B4-BE49-F238E27FC236}">
                <a16:creationId xmlns:a16="http://schemas.microsoft.com/office/drawing/2014/main" id="{A22425A7-D85B-4DD0-19A4-B2D0553D4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4" name="Oval 60">
            <a:extLst>
              <a:ext uri="{FF2B5EF4-FFF2-40B4-BE49-F238E27FC236}">
                <a16:creationId xmlns:a16="http://schemas.microsoft.com/office/drawing/2014/main" id="{6C394C50-549E-6FF8-F21B-376DCDB9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5" name="Oval 61">
            <a:extLst>
              <a:ext uri="{FF2B5EF4-FFF2-40B4-BE49-F238E27FC236}">
                <a16:creationId xmlns:a16="http://schemas.microsoft.com/office/drawing/2014/main" id="{652B33A2-8727-DC11-FF6D-2ED6EE3E2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6" name="Oval 62">
            <a:extLst>
              <a:ext uri="{FF2B5EF4-FFF2-40B4-BE49-F238E27FC236}">
                <a16:creationId xmlns:a16="http://schemas.microsoft.com/office/drawing/2014/main" id="{1B92A900-24BC-2E82-0668-6A3F3F616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7" name="Oval 63">
            <a:extLst>
              <a:ext uri="{FF2B5EF4-FFF2-40B4-BE49-F238E27FC236}">
                <a16:creationId xmlns:a16="http://schemas.microsoft.com/office/drawing/2014/main" id="{E8388A98-A9CF-42A3-62E0-52DBCDCA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8" name="Oval 64">
            <a:extLst>
              <a:ext uri="{FF2B5EF4-FFF2-40B4-BE49-F238E27FC236}">
                <a16:creationId xmlns:a16="http://schemas.microsoft.com/office/drawing/2014/main" id="{B03BFAE0-5E88-1CB7-5F9A-BAFE1762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89" name="Text Box 65">
            <a:extLst>
              <a:ext uri="{FF2B5EF4-FFF2-40B4-BE49-F238E27FC236}">
                <a16:creationId xmlns:a16="http://schemas.microsoft.com/office/drawing/2014/main" id="{A2569296-69B0-4EB3-04E6-B0273657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6690" name="Text Box 66">
            <a:extLst>
              <a:ext uri="{FF2B5EF4-FFF2-40B4-BE49-F238E27FC236}">
                <a16:creationId xmlns:a16="http://schemas.microsoft.com/office/drawing/2014/main" id="{C40CA503-68B9-563F-50E7-0AA1835C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6691" name="Oval 67">
            <a:extLst>
              <a:ext uri="{FF2B5EF4-FFF2-40B4-BE49-F238E27FC236}">
                <a16:creationId xmlns:a16="http://schemas.microsoft.com/office/drawing/2014/main" id="{D0D972E4-8870-9AA4-E7A6-BB0CBB84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2" name="Text Box 68">
            <a:extLst>
              <a:ext uri="{FF2B5EF4-FFF2-40B4-BE49-F238E27FC236}">
                <a16:creationId xmlns:a16="http://schemas.microsoft.com/office/drawing/2014/main" id="{45A8DBF9-8EAA-0747-0A44-0437787B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6693" name="Text Box 69">
            <a:extLst>
              <a:ext uri="{FF2B5EF4-FFF2-40B4-BE49-F238E27FC236}">
                <a16:creationId xmlns:a16="http://schemas.microsoft.com/office/drawing/2014/main" id="{3336DA23-085E-7644-8F67-A6089B55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694" name="Rectangle 70">
            <a:extLst>
              <a:ext uri="{FF2B5EF4-FFF2-40B4-BE49-F238E27FC236}">
                <a16:creationId xmlns:a16="http://schemas.microsoft.com/office/drawing/2014/main" id="{7342E04D-C17B-C870-EBF6-5F4D62FE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5" name="Oval 71">
            <a:extLst>
              <a:ext uri="{FF2B5EF4-FFF2-40B4-BE49-F238E27FC236}">
                <a16:creationId xmlns:a16="http://schemas.microsoft.com/office/drawing/2014/main" id="{03D08A05-3617-E450-7318-07DA140A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6" name="Oval 72">
            <a:extLst>
              <a:ext uri="{FF2B5EF4-FFF2-40B4-BE49-F238E27FC236}">
                <a16:creationId xmlns:a16="http://schemas.microsoft.com/office/drawing/2014/main" id="{A174C944-D39C-9B2C-6A1F-E7D24B78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7" name="Oval 73">
            <a:extLst>
              <a:ext uri="{FF2B5EF4-FFF2-40B4-BE49-F238E27FC236}">
                <a16:creationId xmlns:a16="http://schemas.microsoft.com/office/drawing/2014/main" id="{F5E0FAAD-2961-66CC-98F3-C1C0C4DB6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8" name="Oval 74">
            <a:extLst>
              <a:ext uri="{FF2B5EF4-FFF2-40B4-BE49-F238E27FC236}">
                <a16:creationId xmlns:a16="http://schemas.microsoft.com/office/drawing/2014/main" id="{2D304B45-4584-E3CE-137A-E525E94D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699" name="Oval 75">
            <a:extLst>
              <a:ext uri="{FF2B5EF4-FFF2-40B4-BE49-F238E27FC236}">
                <a16:creationId xmlns:a16="http://schemas.microsoft.com/office/drawing/2014/main" id="{093D9458-4C30-3FB2-8B2E-C5CE7385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0" name="Oval 76">
            <a:extLst>
              <a:ext uri="{FF2B5EF4-FFF2-40B4-BE49-F238E27FC236}">
                <a16:creationId xmlns:a16="http://schemas.microsoft.com/office/drawing/2014/main" id="{6011EC70-E28D-0933-1372-15D07AF5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1" name="Oval 77">
            <a:extLst>
              <a:ext uri="{FF2B5EF4-FFF2-40B4-BE49-F238E27FC236}">
                <a16:creationId xmlns:a16="http://schemas.microsoft.com/office/drawing/2014/main" id="{DB4C7E90-03DB-3A91-0AA0-3E33509D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2" name="Text Box 78">
            <a:extLst>
              <a:ext uri="{FF2B5EF4-FFF2-40B4-BE49-F238E27FC236}">
                <a16:creationId xmlns:a16="http://schemas.microsoft.com/office/drawing/2014/main" id="{005944B0-A89F-C32F-37B0-6E7250CC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6703" name="Text Box 79">
            <a:extLst>
              <a:ext uri="{FF2B5EF4-FFF2-40B4-BE49-F238E27FC236}">
                <a16:creationId xmlns:a16="http://schemas.microsoft.com/office/drawing/2014/main" id="{5B83B085-EF8A-77DB-C752-25811100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6704" name="Text Box 80">
            <a:extLst>
              <a:ext uri="{FF2B5EF4-FFF2-40B4-BE49-F238E27FC236}">
                <a16:creationId xmlns:a16="http://schemas.microsoft.com/office/drawing/2014/main" id="{3D74E4C8-5A63-EBE7-E6E8-414ACE81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26705" name="Text Box 81">
            <a:extLst>
              <a:ext uri="{FF2B5EF4-FFF2-40B4-BE49-F238E27FC236}">
                <a16:creationId xmlns:a16="http://schemas.microsoft.com/office/drawing/2014/main" id="{294CEBE1-8247-5142-F634-F7D9A440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26706" name="Oval 82">
            <a:extLst>
              <a:ext uri="{FF2B5EF4-FFF2-40B4-BE49-F238E27FC236}">
                <a16:creationId xmlns:a16="http://schemas.microsoft.com/office/drawing/2014/main" id="{CD3B5507-6D63-07D8-451A-280890B3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7" name="Oval 83">
            <a:extLst>
              <a:ext uri="{FF2B5EF4-FFF2-40B4-BE49-F238E27FC236}">
                <a16:creationId xmlns:a16="http://schemas.microsoft.com/office/drawing/2014/main" id="{AA038657-3E14-3AF6-1D7F-D1C2EDFF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8" name="Oval 84">
            <a:extLst>
              <a:ext uri="{FF2B5EF4-FFF2-40B4-BE49-F238E27FC236}">
                <a16:creationId xmlns:a16="http://schemas.microsoft.com/office/drawing/2014/main" id="{B546E1A3-D7FD-91AE-DF3F-ACD4EDA03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09" name="Oval 85">
            <a:extLst>
              <a:ext uri="{FF2B5EF4-FFF2-40B4-BE49-F238E27FC236}">
                <a16:creationId xmlns:a16="http://schemas.microsoft.com/office/drawing/2014/main" id="{7DFAC9A7-F45A-5E73-5702-B868D3CF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10" name="Oval 86">
            <a:extLst>
              <a:ext uri="{FF2B5EF4-FFF2-40B4-BE49-F238E27FC236}">
                <a16:creationId xmlns:a16="http://schemas.microsoft.com/office/drawing/2014/main" id="{3D9A5F31-6F74-0ABB-79F4-4FFFE60C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11" name="Text Box 87">
            <a:extLst>
              <a:ext uri="{FF2B5EF4-FFF2-40B4-BE49-F238E27FC236}">
                <a16:creationId xmlns:a16="http://schemas.microsoft.com/office/drawing/2014/main" id="{897E0ADE-E7C2-D6C4-D11E-8A965D6F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26712" name="Text Box 88">
            <a:extLst>
              <a:ext uri="{FF2B5EF4-FFF2-40B4-BE49-F238E27FC236}">
                <a16:creationId xmlns:a16="http://schemas.microsoft.com/office/drawing/2014/main" id="{4CAE5E77-6053-B712-79BA-371CD03C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713" name="Rectangle 89">
            <a:extLst>
              <a:ext uri="{FF2B5EF4-FFF2-40B4-BE49-F238E27FC236}">
                <a16:creationId xmlns:a16="http://schemas.microsoft.com/office/drawing/2014/main" id="{BB16FC6E-F5D8-509D-0D54-AACD12334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14" name="Text Box 90">
            <a:extLst>
              <a:ext uri="{FF2B5EF4-FFF2-40B4-BE49-F238E27FC236}">
                <a16:creationId xmlns:a16="http://schemas.microsoft.com/office/drawing/2014/main" id="{944C0DBD-4FE7-EBA6-7E14-16AEF4FB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26715" name="Text Box 91">
            <a:extLst>
              <a:ext uri="{FF2B5EF4-FFF2-40B4-BE49-F238E27FC236}">
                <a16:creationId xmlns:a16="http://schemas.microsoft.com/office/drawing/2014/main" id="{B68C20FE-A066-45C0-7A57-61DE8168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716" name="Rectangle 92">
            <a:extLst>
              <a:ext uri="{FF2B5EF4-FFF2-40B4-BE49-F238E27FC236}">
                <a16:creationId xmlns:a16="http://schemas.microsoft.com/office/drawing/2014/main" id="{9D4C193D-78C7-910E-CB43-567E46F9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17" name="Text Box 93">
            <a:extLst>
              <a:ext uri="{FF2B5EF4-FFF2-40B4-BE49-F238E27FC236}">
                <a16:creationId xmlns:a16="http://schemas.microsoft.com/office/drawing/2014/main" id="{F972864B-9229-2421-F480-2DCB6CA8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26718" name="Text Box 94">
            <a:extLst>
              <a:ext uri="{FF2B5EF4-FFF2-40B4-BE49-F238E27FC236}">
                <a16:creationId xmlns:a16="http://schemas.microsoft.com/office/drawing/2014/main" id="{C93894E2-6B04-B0D0-0C01-7AC789AB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719" name="Rectangle 95">
            <a:extLst>
              <a:ext uri="{FF2B5EF4-FFF2-40B4-BE49-F238E27FC236}">
                <a16:creationId xmlns:a16="http://schemas.microsoft.com/office/drawing/2014/main" id="{FFA34BCC-89A5-F37E-ABA0-070EEEC5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20" name="Text Box 96">
            <a:extLst>
              <a:ext uri="{FF2B5EF4-FFF2-40B4-BE49-F238E27FC236}">
                <a16:creationId xmlns:a16="http://schemas.microsoft.com/office/drawing/2014/main" id="{90204A67-5989-F531-34C6-2FB0E376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26721" name="Text Box 97">
            <a:extLst>
              <a:ext uri="{FF2B5EF4-FFF2-40B4-BE49-F238E27FC236}">
                <a16:creationId xmlns:a16="http://schemas.microsoft.com/office/drawing/2014/main" id="{26A78275-C284-5D4A-1867-3132723F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722" name="Rectangle 98">
            <a:extLst>
              <a:ext uri="{FF2B5EF4-FFF2-40B4-BE49-F238E27FC236}">
                <a16:creationId xmlns:a16="http://schemas.microsoft.com/office/drawing/2014/main" id="{86873FA3-817C-EDFC-6A96-0CF05E98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23" name="Text Box 99">
            <a:extLst>
              <a:ext uri="{FF2B5EF4-FFF2-40B4-BE49-F238E27FC236}">
                <a16:creationId xmlns:a16="http://schemas.microsoft.com/office/drawing/2014/main" id="{AFA9BE4A-0713-9CFD-4E6F-636ECE44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26724" name="Text Box 100">
            <a:extLst>
              <a:ext uri="{FF2B5EF4-FFF2-40B4-BE49-F238E27FC236}">
                <a16:creationId xmlns:a16="http://schemas.microsoft.com/office/drawing/2014/main" id="{7F98DEA7-EEDD-6D24-A243-6C03EFBC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6725" name="Rectangle 101">
            <a:extLst>
              <a:ext uri="{FF2B5EF4-FFF2-40B4-BE49-F238E27FC236}">
                <a16:creationId xmlns:a16="http://schemas.microsoft.com/office/drawing/2014/main" id="{62E2459C-B091-D589-412D-2B7E3A1B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26" name="Text Box 102">
            <a:extLst>
              <a:ext uri="{FF2B5EF4-FFF2-40B4-BE49-F238E27FC236}">
                <a16:creationId xmlns:a16="http://schemas.microsoft.com/office/drawing/2014/main" id="{6C3AC198-8A11-A1B9-B568-58A1AF36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26727" name="Text Box 103">
            <a:extLst>
              <a:ext uri="{FF2B5EF4-FFF2-40B4-BE49-F238E27FC236}">
                <a16:creationId xmlns:a16="http://schemas.microsoft.com/office/drawing/2014/main" id="{F9342541-94F8-D616-B7BE-866837C3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26728" name="Oval 104">
            <a:extLst>
              <a:ext uri="{FF2B5EF4-FFF2-40B4-BE49-F238E27FC236}">
                <a16:creationId xmlns:a16="http://schemas.microsoft.com/office/drawing/2014/main" id="{4DF72B9E-0FDC-FE46-60C8-4561D664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29" name="Oval 105">
            <a:extLst>
              <a:ext uri="{FF2B5EF4-FFF2-40B4-BE49-F238E27FC236}">
                <a16:creationId xmlns:a16="http://schemas.microsoft.com/office/drawing/2014/main" id="{2203097A-4EF3-5EA0-598A-C27C4466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30" name="Oval 106">
            <a:extLst>
              <a:ext uri="{FF2B5EF4-FFF2-40B4-BE49-F238E27FC236}">
                <a16:creationId xmlns:a16="http://schemas.microsoft.com/office/drawing/2014/main" id="{9894AFF9-40FD-BA97-EC56-E9BF242C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31" name="Oval 107">
            <a:extLst>
              <a:ext uri="{FF2B5EF4-FFF2-40B4-BE49-F238E27FC236}">
                <a16:creationId xmlns:a16="http://schemas.microsoft.com/office/drawing/2014/main" id="{1EE5519D-1A7E-71BA-0EE0-0180C3B7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32" name="Oval 108">
            <a:extLst>
              <a:ext uri="{FF2B5EF4-FFF2-40B4-BE49-F238E27FC236}">
                <a16:creationId xmlns:a16="http://schemas.microsoft.com/office/drawing/2014/main" id="{4E4ABE24-B038-2A7C-0A8B-48AFF7C1D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33" name="Oval 109">
            <a:extLst>
              <a:ext uri="{FF2B5EF4-FFF2-40B4-BE49-F238E27FC236}">
                <a16:creationId xmlns:a16="http://schemas.microsoft.com/office/drawing/2014/main" id="{5B6A4FE0-A7F7-2569-56C4-6099A98F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34" name="Oval 110">
            <a:extLst>
              <a:ext uri="{FF2B5EF4-FFF2-40B4-BE49-F238E27FC236}">
                <a16:creationId xmlns:a16="http://schemas.microsoft.com/office/drawing/2014/main" id="{EE02A997-B21F-5B08-2EFE-C4855097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40" name="Text Box 116">
            <a:extLst>
              <a:ext uri="{FF2B5EF4-FFF2-40B4-BE49-F238E27FC236}">
                <a16:creationId xmlns:a16="http://schemas.microsoft.com/office/drawing/2014/main" id="{F63D2837-BAD0-C4BC-5B2C-2FD7C4A62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26741" name="Text Box 117">
            <a:extLst>
              <a:ext uri="{FF2B5EF4-FFF2-40B4-BE49-F238E27FC236}">
                <a16:creationId xmlns:a16="http://schemas.microsoft.com/office/drawing/2014/main" id="{1EF70347-A803-722F-08D3-EF6360D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26744" name="Text Box 120">
            <a:extLst>
              <a:ext uri="{FF2B5EF4-FFF2-40B4-BE49-F238E27FC236}">
                <a16:creationId xmlns:a16="http://schemas.microsoft.com/office/drawing/2014/main" id="{3911963F-F587-A119-36F0-4D30C221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851275"/>
            <a:ext cx="3549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swung north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to occupy Galilee.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Many massacres took place.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Part of Lebanon was occupied.</a:t>
            </a:r>
          </a:p>
        </p:txBody>
      </p:sp>
      <p:sp>
        <p:nvSpPr>
          <p:cNvPr id="26748" name="Oval 124">
            <a:extLst>
              <a:ext uri="{FF2B5EF4-FFF2-40B4-BE49-F238E27FC236}">
                <a16:creationId xmlns:a16="http://schemas.microsoft.com/office/drawing/2014/main" id="{9D417525-4975-7023-2792-24E16B8E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49" name="Oval 125">
            <a:extLst>
              <a:ext uri="{FF2B5EF4-FFF2-40B4-BE49-F238E27FC236}">
                <a16:creationId xmlns:a16="http://schemas.microsoft.com/office/drawing/2014/main" id="{04DF6DD0-FCCD-0A1A-4328-980FE884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50" name="Oval 126">
            <a:extLst>
              <a:ext uri="{FF2B5EF4-FFF2-40B4-BE49-F238E27FC236}">
                <a16:creationId xmlns:a16="http://schemas.microsoft.com/office/drawing/2014/main" id="{FFCE2AB5-6F4E-6ED1-A46B-5BE14598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51" name="Oval 127">
            <a:extLst>
              <a:ext uri="{FF2B5EF4-FFF2-40B4-BE49-F238E27FC236}">
                <a16:creationId xmlns:a16="http://schemas.microsoft.com/office/drawing/2014/main" id="{6DC70475-FBF4-7535-CD3A-5FEEBD83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6753" name="Oval 129">
            <a:extLst>
              <a:ext uri="{FF2B5EF4-FFF2-40B4-BE49-F238E27FC236}">
                <a16:creationId xmlns:a16="http://schemas.microsoft.com/office/drawing/2014/main" id="{3F7DD38A-EC95-2F72-3A44-80A872A1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150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150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50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225"/>
                            </p:stCondLst>
                            <p:childTnLst>
                              <p:par>
                                <p:cTn id="1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30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225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4225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0" grpId="0"/>
      <p:bldP spid="26741" grpId="0"/>
      <p:bldP spid="26744" grpId="0"/>
      <p:bldP spid="267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800AC71B-266C-7F50-35EB-CCBB4D628B2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6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771" name="Picture 123">
            <a:extLst>
              <a:ext uri="{FF2B5EF4-FFF2-40B4-BE49-F238E27FC236}">
                <a16:creationId xmlns:a16="http://schemas.microsoft.com/office/drawing/2014/main" id="{547B10DE-BC4D-11C4-95C7-37CD628E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F3343D7A-7AAB-E5D2-1C8F-C3A65C2B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4F9ED0F-FF16-A879-5059-BFEF5548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218ADE93-D2C1-9DC1-FEDD-75FBFDF9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D2E5F333-AEEE-1658-C2C6-AC5C732A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70B660E4-85AF-CB66-7FAD-1C82D7C7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13572FC2-4FEF-8D91-CF18-F4112E5A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7658" name="Oval 10">
            <a:extLst>
              <a:ext uri="{FF2B5EF4-FFF2-40B4-BE49-F238E27FC236}">
                <a16:creationId xmlns:a16="http://schemas.microsoft.com/office/drawing/2014/main" id="{DFDA0897-CEB6-4B05-140D-AFFC83FB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59" name="Oval 11">
            <a:extLst>
              <a:ext uri="{FF2B5EF4-FFF2-40B4-BE49-F238E27FC236}">
                <a16:creationId xmlns:a16="http://schemas.microsoft.com/office/drawing/2014/main" id="{C23835E2-070C-AC2D-CDD3-EE7F6D0E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0" name="Oval 12">
            <a:extLst>
              <a:ext uri="{FF2B5EF4-FFF2-40B4-BE49-F238E27FC236}">
                <a16:creationId xmlns:a16="http://schemas.microsoft.com/office/drawing/2014/main" id="{88281419-D146-CC5D-E87E-E56D9D55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1" name="Oval 13">
            <a:extLst>
              <a:ext uri="{FF2B5EF4-FFF2-40B4-BE49-F238E27FC236}">
                <a16:creationId xmlns:a16="http://schemas.microsoft.com/office/drawing/2014/main" id="{FD392007-7C08-1F5E-FF98-E9E60E62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2" name="Oval 14">
            <a:extLst>
              <a:ext uri="{FF2B5EF4-FFF2-40B4-BE49-F238E27FC236}">
                <a16:creationId xmlns:a16="http://schemas.microsoft.com/office/drawing/2014/main" id="{FFB82D51-3607-A889-7C52-80AD001A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E4D5C790-BB78-4334-F2B0-E5638C24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7664" name="Oval 16">
            <a:extLst>
              <a:ext uri="{FF2B5EF4-FFF2-40B4-BE49-F238E27FC236}">
                <a16:creationId xmlns:a16="http://schemas.microsoft.com/office/drawing/2014/main" id="{EAD6DE98-E35B-31A8-8BA7-E61D4402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E41FF49A-EA10-E178-D4AC-235F81E9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7666" name="Oval 18">
            <a:extLst>
              <a:ext uri="{FF2B5EF4-FFF2-40B4-BE49-F238E27FC236}">
                <a16:creationId xmlns:a16="http://schemas.microsoft.com/office/drawing/2014/main" id="{3C7B5F17-597F-A4D6-42C7-37B8DCBA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7" name="Oval 19">
            <a:extLst>
              <a:ext uri="{FF2B5EF4-FFF2-40B4-BE49-F238E27FC236}">
                <a16:creationId xmlns:a16="http://schemas.microsoft.com/office/drawing/2014/main" id="{53D70E46-6A32-13EB-536E-B434F98F6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8" name="Oval 20">
            <a:extLst>
              <a:ext uri="{FF2B5EF4-FFF2-40B4-BE49-F238E27FC236}">
                <a16:creationId xmlns:a16="http://schemas.microsoft.com/office/drawing/2014/main" id="{7E93E091-78A3-5AAB-DE07-185C9A02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69" name="Oval 21">
            <a:extLst>
              <a:ext uri="{FF2B5EF4-FFF2-40B4-BE49-F238E27FC236}">
                <a16:creationId xmlns:a16="http://schemas.microsoft.com/office/drawing/2014/main" id="{3E30AB05-E2CF-D987-7219-88F5A374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0" name="Oval 22">
            <a:extLst>
              <a:ext uri="{FF2B5EF4-FFF2-40B4-BE49-F238E27FC236}">
                <a16:creationId xmlns:a16="http://schemas.microsoft.com/office/drawing/2014/main" id="{284C179F-46C7-1716-E17D-37568291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1" name="Oval 23">
            <a:extLst>
              <a:ext uri="{FF2B5EF4-FFF2-40B4-BE49-F238E27FC236}">
                <a16:creationId xmlns:a16="http://schemas.microsoft.com/office/drawing/2014/main" id="{0AB66A11-2623-60D2-769A-152C8A4F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2" name="Oval 24">
            <a:extLst>
              <a:ext uri="{FF2B5EF4-FFF2-40B4-BE49-F238E27FC236}">
                <a16:creationId xmlns:a16="http://schemas.microsoft.com/office/drawing/2014/main" id="{13F9AA05-A192-3294-7431-691519C7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3" name="Oval 25">
            <a:extLst>
              <a:ext uri="{FF2B5EF4-FFF2-40B4-BE49-F238E27FC236}">
                <a16:creationId xmlns:a16="http://schemas.microsoft.com/office/drawing/2014/main" id="{3FEEDE49-E48E-5F80-60D5-3CA9291FE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4" name="Oval 26">
            <a:extLst>
              <a:ext uri="{FF2B5EF4-FFF2-40B4-BE49-F238E27FC236}">
                <a16:creationId xmlns:a16="http://schemas.microsoft.com/office/drawing/2014/main" id="{D0239449-3843-8C1B-0931-8751CF03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5" name="Oval 27">
            <a:extLst>
              <a:ext uri="{FF2B5EF4-FFF2-40B4-BE49-F238E27FC236}">
                <a16:creationId xmlns:a16="http://schemas.microsoft.com/office/drawing/2014/main" id="{509BB42B-22D5-8531-75C8-506A8303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6" name="Oval 28">
            <a:extLst>
              <a:ext uri="{FF2B5EF4-FFF2-40B4-BE49-F238E27FC236}">
                <a16:creationId xmlns:a16="http://schemas.microsoft.com/office/drawing/2014/main" id="{D1B8B5A9-D9ED-882E-0B6A-62D50E01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7" name="Oval 29">
            <a:extLst>
              <a:ext uri="{FF2B5EF4-FFF2-40B4-BE49-F238E27FC236}">
                <a16:creationId xmlns:a16="http://schemas.microsoft.com/office/drawing/2014/main" id="{299D4E4A-1880-7605-B22A-E60DACF8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8" name="Oval 30">
            <a:extLst>
              <a:ext uri="{FF2B5EF4-FFF2-40B4-BE49-F238E27FC236}">
                <a16:creationId xmlns:a16="http://schemas.microsoft.com/office/drawing/2014/main" id="{DE6F021F-D8CF-5E64-E451-37FF8527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79" name="Oval 31">
            <a:extLst>
              <a:ext uri="{FF2B5EF4-FFF2-40B4-BE49-F238E27FC236}">
                <a16:creationId xmlns:a16="http://schemas.microsoft.com/office/drawing/2014/main" id="{B5BF59DD-BED7-0AF6-101C-EF0D376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id="{7CF10C45-9CE6-D4A4-EFF6-D277764C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7681" name="Text Box 33">
            <a:extLst>
              <a:ext uri="{FF2B5EF4-FFF2-40B4-BE49-F238E27FC236}">
                <a16:creationId xmlns:a16="http://schemas.microsoft.com/office/drawing/2014/main" id="{95C32BDB-7DBE-9B29-BB1E-0D3B9E61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7682" name="Oval 34">
            <a:extLst>
              <a:ext uri="{FF2B5EF4-FFF2-40B4-BE49-F238E27FC236}">
                <a16:creationId xmlns:a16="http://schemas.microsoft.com/office/drawing/2014/main" id="{2CFB8F8C-57BA-1ADF-D6F3-DCDB3B6A2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3" name="Oval 35">
            <a:extLst>
              <a:ext uri="{FF2B5EF4-FFF2-40B4-BE49-F238E27FC236}">
                <a16:creationId xmlns:a16="http://schemas.microsoft.com/office/drawing/2014/main" id="{6E0234DE-FF87-66A9-766C-6EDA858B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4" name="Oval 36">
            <a:extLst>
              <a:ext uri="{FF2B5EF4-FFF2-40B4-BE49-F238E27FC236}">
                <a16:creationId xmlns:a16="http://schemas.microsoft.com/office/drawing/2014/main" id="{7BAC55ED-0F64-6897-DB6E-FE9620C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5" name="Oval 37">
            <a:extLst>
              <a:ext uri="{FF2B5EF4-FFF2-40B4-BE49-F238E27FC236}">
                <a16:creationId xmlns:a16="http://schemas.microsoft.com/office/drawing/2014/main" id="{500C1DA9-E832-3260-6A20-922F700B0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6" name="Oval 38">
            <a:extLst>
              <a:ext uri="{FF2B5EF4-FFF2-40B4-BE49-F238E27FC236}">
                <a16:creationId xmlns:a16="http://schemas.microsoft.com/office/drawing/2014/main" id="{89A2483C-31D3-94A2-2330-9EF133BA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7" name="Oval 39">
            <a:extLst>
              <a:ext uri="{FF2B5EF4-FFF2-40B4-BE49-F238E27FC236}">
                <a16:creationId xmlns:a16="http://schemas.microsoft.com/office/drawing/2014/main" id="{465049C7-2215-A95C-2243-985393B5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8" name="Oval 40">
            <a:extLst>
              <a:ext uri="{FF2B5EF4-FFF2-40B4-BE49-F238E27FC236}">
                <a16:creationId xmlns:a16="http://schemas.microsoft.com/office/drawing/2014/main" id="{932822D6-AAE7-F4CC-3733-CC23996EA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89" name="Oval 41">
            <a:extLst>
              <a:ext uri="{FF2B5EF4-FFF2-40B4-BE49-F238E27FC236}">
                <a16:creationId xmlns:a16="http://schemas.microsoft.com/office/drawing/2014/main" id="{190F18CE-F778-20A0-7ECC-D182A371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0" name="Oval 42">
            <a:extLst>
              <a:ext uri="{FF2B5EF4-FFF2-40B4-BE49-F238E27FC236}">
                <a16:creationId xmlns:a16="http://schemas.microsoft.com/office/drawing/2014/main" id="{0859B36E-FC04-3ABB-92BE-220BDA3A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1" name="Oval 43">
            <a:extLst>
              <a:ext uri="{FF2B5EF4-FFF2-40B4-BE49-F238E27FC236}">
                <a16:creationId xmlns:a16="http://schemas.microsoft.com/office/drawing/2014/main" id="{8736151E-164F-9768-06D1-3958011DF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2" name="Oval 44">
            <a:extLst>
              <a:ext uri="{FF2B5EF4-FFF2-40B4-BE49-F238E27FC236}">
                <a16:creationId xmlns:a16="http://schemas.microsoft.com/office/drawing/2014/main" id="{4457C11A-20A8-B634-EDE0-47C48B1D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3" name="Oval 45">
            <a:extLst>
              <a:ext uri="{FF2B5EF4-FFF2-40B4-BE49-F238E27FC236}">
                <a16:creationId xmlns:a16="http://schemas.microsoft.com/office/drawing/2014/main" id="{1EB1F2EB-CD1C-250C-0D21-E86E82EC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4" name="Oval 46">
            <a:extLst>
              <a:ext uri="{FF2B5EF4-FFF2-40B4-BE49-F238E27FC236}">
                <a16:creationId xmlns:a16="http://schemas.microsoft.com/office/drawing/2014/main" id="{111F173C-CBFC-8455-1873-7DFCCB397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5" name="Oval 47">
            <a:extLst>
              <a:ext uri="{FF2B5EF4-FFF2-40B4-BE49-F238E27FC236}">
                <a16:creationId xmlns:a16="http://schemas.microsoft.com/office/drawing/2014/main" id="{EFB5A1E7-FF3C-A50D-50F2-4BA9B388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6" name="Oval 48">
            <a:extLst>
              <a:ext uri="{FF2B5EF4-FFF2-40B4-BE49-F238E27FC236}">
                <a16:creationId xmlns:a16="http://schemas.microsoft.com/office/drawing/2014/main" id="{1473E41D-A580-7849-E7BF-FB010763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7" name="Oval 49">
            <a:extLst>
              <a:ext uri="{FF2B5EF4-FFF2-40B4-BE49-F238E27FC236}">
                <a16:creationId xmlns:a16="http://schemas.microsoft.com/office/drawing/2014/main" id="{CEFFB122-92DC-39BF-2AB4-9457CDBFD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8" name="Oval 50">
            <a:extLst>
              <a:ext uri="{FF2B5EF4-FFF2-40B4-BE49-F238E27FC236}">
                <a16:creationId xmlns:a16="http://schemas.microsoft.com/office/drawing/2014/main" id="{9917B8A1-7C62-711D-F05D-E9D80F47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699" name="Oval 51">
            <a:extLst>
              <a:ext uri="{FF2B5EF4-FFF2-40B4-BE49-F238E27FC236}">
                <a16:creationId xmlns:a16="http://schemas.microsoft.com/office/drawing/2014/main" id="{BFD2E2C0-9D6E-BE9B-5C81-4375AD58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0" name="Oval 52">
            <a:extLst>
              <a:ext uri="{FF2B5EF4-FFF2-40B4-BE49-F238E27FC236}">
                <a16:creationId xmlns:a16="http://schemas.microsoft.com/office/drawing/2014/main" id="{1B7F81E5-8D6B-5465-68E1-589ACCE2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1" name="Text Box 53">
            <a:extLst>
              <a:ext uri="{FF2B5EF4-FFF2-40B4-BE49-F238E27FC236}">
                <a16:creationId xmlns:a16="http://schemas.microsoft.com/office/drawing/2014/main" id="{A32764D4-649F-E785-8AF5-4F293DC7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7702" name="Text Box 54">
            <a:extLst>
              <a:ext uri="{FF2B5EF4-FFF2-40B4-BE49-F238E27FC236}">
                <a16:creationId xmlns:a16="http://schemas.microsoft.com/office/drawing/2014/main" id="{0855B6A1-7D9E-6F01-6F68-1D023377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7703" name="Oval 55">
            <a:extLst>
              <a:ext uri="{FF2B5EF4-FFF2-40B4-BE49-F238E27FC236}">
                <a16:creationId xmlns:a16="http://schemas.microsoft.com/office/drawing/2014/main" id="{C1888D98-C2FE-43DB-67A0-BFF2ED74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4" name="Oval 56">
            <a:extLst>
              <a:ext uri="{FF2B5EF4-FFF2-40B4-BE49-F238E27FC236}">
                <a16:creationId xmlns:a16="http://schemas.microsoft.com/office/drawing/2014/main" id="{D1D8DED4-3444-A05D-AD25-29DD2080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5" name="Oval 57">
            <a:extLst>
              <a:ext uri="{FF2B5EF4-FFF2-40B4-BE49-F238E27FC236}">
                <a16:creationId xmlns:a16="http://schemas.microsoft.com/office/drawing/2014/main" id="{3D5528B0-7C0C-3C91-8EA9-FD2A5460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6" name="Oval 58">
            <a:extLst>
              <a:ext uri="{FF2B5EF4-FFF2-40B4-BE49-F238E27FC236}">
                <a16:creationId xmlns:a16="http://schemas.microsoft.com/office/drawing/2014/main" id="{2FF80AEE-D1CD-CF4B-C652-58F47CEDE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7" name="Oval 59">
            <a:extLst>
              <a:ext uri="{FF2B5EF4-FFF2-40B4-BE49-F238E27FC236}">
                <a16:creationId xmlns:a16="http://schemas.microsoft.com/office/drawing/2014/main" id="{89A7DF19-BE12-8F0D-6F4F-F369A443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8" name="Oval 60">
            <a:extLst>
              <a:ext uri="{FF2B5EF4-FFF2-40B4-BE49-F238E27FC236}">
                <a16:creationId xmlns:a16="http://schemas.microsoft.com/office/drawing/2014/main" id="{82B70E08-76E2-1E80-9F9B-8C09D34D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09" name="Oval 61">
            <a:extLst>
              <a:ext uri="{FF2B5EF4-FFF2-40B4-BE49-F238E27FC236}">
                <a16:creationId xmlns:a16="http://schemas.microsoft.com/office/drawing/2014/main" id="{AAE56F65-76E0-D84A-6603-2BADE0AD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0" name="Oval 62">
            <a:extLst>
              <a:ext uri="{FF2B5EF4-FFF2-40B4-BE49-F238E27FC236}">
                <a16:creationId xmlns:a16="http://schemas.microsoft.com/office/drawing/2014/main" id="{E67317D7-AFE1-0983-B8B8-22013D071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1" name="Oval 63">
            <a:extLst>
              <a:ext uri="{FF2B5EF4-FFF2-40B4-BE49-F238E27FC236}">
                <a16:creationId xmlns:a16="http://schemas.microsoft.com/office/drawing/2014/main" id="{206F2FA7-D9B0-8931-C809-B40A6889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2" name="Oval 64">
            <a:extLst>
              <a:ext uri="{FF2B5EF4-FFF2-40B4-BE49-F238E27FC236}">
                <a16:creationId xmlns:a16="http://schemas.microsoft.com/office/drawing/2014/main" id="{A3AB1D6E-5675-0A62-88B8-8498AF42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3" name="Text Box 65">
            <a:extLst>
              <a:ext uri="{FF2B5EF4-FFF2-40B4-BE49-F238E27FC236}">
                <a16:creationId xmlns:a16="http://schemas.microsoft.com/office/drawing/2014/main" id="{868B3B03-F08C-778C-5A78-3F172C71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7714" name="Text Box 66">
            <a:extLst>
              <a:ext uri="{FF2B5EF4-FFF2-40B4-BE49-F238E27FC236}">
                <a16:creationId xmlns:a16="http://schemas.microsoft.com/office/drawing/2014/main" id="{FB6C0774-5384-66AA-0CEB-1CBC62FA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7715" name="Oval 67">
            <a:extLst>
              <a:ext uri="{FF2B5EF4-FFF2-40B4-BE49-F238E27FC236}">
                <a16:creationId xmlns:a16="http://schemas.microsoft.com/office/drawing/2014/main" id="{D9BA586E-5AD3-68EE-14AF-E802FF19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6" name="Text Box 68">
            <a:extLst>
              <a:ext uri="{FF2B5EF4-FFF2-40B4-BE49-F238E27FC236}">
                <a16:creationId xmlns:a16="http://schemas.microsoft.com/office/drawing/2014/main" id="{53897F84-408E-73CF-1A8F-2AAC9765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7717" name="Text Box 69">
            <a:extLst>
              <a:ext uri="{FF2B5EF4-FFF2-40B4-BE49-F238E27FC236}">
                <a16:creationId xmlns:a16="http://schemas.microsoft.com/office/drawing/2014/main" id="{7AAD693C-D4CD-1AAF-BE51-EB32FD81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18" name="Rectangle 70">
            <a:extLst>
              <a:ext uri="{FF2B5EF4-FFF2-40B4-BE49-F238E27FC236}">
                <a16:creationId xmlns:a16="http://schemas.microsoft.com/office/drawing/2014/main" id="{16429049-ABD8-3FB0-FC4D-14A9D066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19" name="Oval 71">
            <a:extLst>
              <a:ext uri="{FF2B5EF4-FFF2-40B4-BE49-F238E27FC236}">
                <a16:creationId xmlns:a16="http://schemas.microsoft.com/office/drawing/2014/main" id="{0B6F218B-EBD1-CA4E-C74D-01C51EF9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0" name="Oval 72">
            <a:extLst>
              <a:ext uri="{FF2B5EF4-FFF2-40B4-BE49-F238E27FC236}">
                <a16:creationId xmlns:a16="http://schemas.microsoft.com/office/drawing/2014/main" id="{342A9070-8693-D1F3-F58C-3B9AB416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1" name="Oval 73">
            <a:extLst>
              <a:ext uri="{FF2B5EF4-FFF2-40B4-BE49-F238E27FC236}">
                <a16:creationId xmlns:a16="http://schemas.microsoft.com/office/drawing/2014/main" id="{A0A197B8-8546-E4F1-7B3D-6C1CB581C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2" name="Oval 74">
            <a:extLst>
              <a:ext uri="{FF2B5EF4-FFF2-40B4-BE49-F238E27FC236}">
                <a16:creationId xmlns:a16="http://schemas.microsoft.com/office/drawing/2014/main" id="{C0743E40-AAE9-B876-9F49-211349BCA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3" name="Oval 75">
            <a:extLst>
              <a:ext uri="{FF2B5EF4-FFF2-40B4-BE49-F238E27FC236}">
                <a16:creationId xmlns:a16="http://schemas.microsoft.com/office/drawing/2014/main" id="{E71F7246-8404-32D4-0B4E-06E6EA68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4" name="Oval 76">
            <a:extLst>
              <a:ext uri="{FF2B5EF4-FFF2-40B4-BE49-F238E27FC236}">
                <a16:creationId xmlns:a16="http://schemas.microsoft.com/office/drawing/2014/main" id="{6C24243B-97ED-AE00-BC13-82909479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5" name="Oval 77">
            <a:extLst>
              <a:ext uri="{FF2B5EF4-FFF2-40B4-BE49-F238E27FC236}">
                <a16:creationId xmlns:a16="http://schemas.microsoft.com/office/drawing/2014/main" id="{D237C2ED-A244-B7B7-D7BA-A55B01BE4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26" name="Text Box 78">
            <a:extLst>
              <a:ext uri="{FF2B5EF4-FFF2-40B4-BE49-F238E27FC236}">
                <a16:creationId xmlns:a16="http://schemas.microsoft.com/office/drawing/2014/main" id="{B8DFEE1B-0457-AE68-28D3-07C0A3B14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7727" name="Text Box 79">
            <a:extLst>
              <a:ext uri="{FF2B5EF4-FFF2-40B4-BE49-F238E27FC236}">
                <a16:creationId xmlns:a16="http://schemas.microsoft.com/office/drawing/2014/main" id="{3AD80184-415C-FCEA-6F91-222BC9E5E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7728" name="Text Box 80">
            <a:extLst>
              <a:ext uri="{FF2B5EF4-FFF2-40B4-BE49-F238E27FC236}">
                <a16:creationId xmlns:a16="http://schemas.microsoft.com/office/drawing/2014/main" id="{5B7EF078-E048-06EB-724A-B6CAA831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27729" name="Text Box 81">
            <a:extLst>
              <a:ext uri="{FF2B5EF4-FFF2-40B4-BE49-F238E27FC236}">
                <a16:creationId xmlns:a16="http://schemas.microsoft.com/office/drawing/2014/main" id="{F7322AF0-9B0A-9254-6E33-94F2EDE16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27730" name="Oval 82">
            <a:extLst>
              <a:ext uri="{FF2B5EF4-FFF2-40B4-BE49-F238E27FC236}">
                <a16:creationId xmlns:a16="http://schemas.microsoft.com/office/drawing/2014/main" id="{0E778147-A700-A7E9-FE12-116E196A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1" name="Oval 83">
            <a:extLst>
              <a:ext uri="{FF2B5EF4-FFF2-40B4-BE49-F238E27FC236}">
                <a16:creationId xmlns:a16="http://schemas.microsoft.com/office/drawing/2014/main" id="{7B79D6B2-0C76-B027-3934-B0E5AA85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2" name="Oval 84">
            <a:extLst>
              <a:ext uri="{FF2B5EF4-FFF2-40B4-BE49-F238E27FC236}">
                <a16:creationId xmlns:a16="http://schemas.microsoft.com/office/drawing/2014/main" id="{B5A8713C-C403-0DFA-5DEB-328818D0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3" name="Oval 85">
            <a:extLst>
              <a:ext uri="{FF2B5EF4-FFF2-40B4-BE49-F238E27FC236}">
                <a16:creationId xmlns:a16="http://schemas.microsoft.com/office/drawing/2014/main" id="{C171650B-4976-8732-54F9-00C0CD3F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4" name="Oval 86">
            <a:extLst>
              <a:ext uri="{FF2B5EF4-FFF2-40B4-BE49-F238E27FC236}">
                <a16:creationId xmlns:a16="http://schemas.microsoft.com/office/drawing/2014/main" id="{6AAC7EBA-A987-9FCE-1985-0DF03292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5" name="Text Box 87">
            <a:extLst>
              <a:ext uri="{FF2B5EF4-FFF2-40B4-BE49-F238E27FC236}">
                <a16:creationId xmlns:a16="http://schemas.microsoft.com/office/drawing/2014/main" id="{627C958B-ABE9-C7F1-E962-C26E80DD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27736" name="Text Box 88">
            <a:extLst>
              <a:ext uri="{FF2B5EF4-FFF2-40B4-BE49-F238E27FC236}">
                <a16:creationId xmlns:a16="http://schemas.microsoft.com/office/drawing/2014/main" id="{AC3EAD33-746E-C1A0-1D94-0FFAF5C3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37" name="Rectangle 89">
            <a:extLst>
              <a:ext uri="{FF2B5EF4-FFF2-40B4-BE49-F238E27FC236}">
                <a16:creationId xmlns:a16="http://schemas.microsoft.com/office/drawing/2014/main" id="{851CA018-8DBF-F486-AA10-9EBFFCC8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38" name="Text Box 90">
            <a:extLst>
              <a:ext uri="{FF2B5EF4-FFF2-40B4-BE49-F238E27FC236}">
                <a16:creationId xmlns:a16="http://schemas.microsoft.com/office/drawing/2014/main" id="{76774B21-92EB-39A6-7AF1-FB8ED76A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27739" name="Text Box 91">
            <a:extLst>
              <a:ext uri="{FF2B5EF4-FFF2-40B4-BE49-F238E27FC236}">
                <a16:creationId xmlns:a16="http://schemas.microsoft.com/office/drawing/2014/main" id="{75DC557F-7F56-9872-61BF-F5A66D02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40" name="Rectangle 92">
            <a:extLst>
              <a:ext uri="{FF2B5EF4-FFF2-40B4-BE49-F238E27FC236}">
                <a16:creationId xmlns:a16="http://schemas.microsoft.com/office/drawing/2014/main" id="{639052D7-9906-AF9E-B210-39F7C7B0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41" name="Text Box 93">
            <a:extLst>
              <a:ext uri="{FF2B5EF4-FFF2-40B4-BE49-F238E27FC236}">
                <a16:creationId xmlns:a16="http://schemas.microsoft.com/office/drawing/2014/main" id="{92A0FA64-D27F-E257-7AAA-9F4C77B7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27742" name="Text Box 94">
            <a:extLst>
              <a:ext uri="{FF2B5EF4-FFF2-40B4-BE49-F238E27FC236}">
                <a16:creationId xmlns:a16="http://schemas.microsoft.com/office/drawing/2014/main" id="{8D7C756A-44B9-D9E8-7B61-F3476FB8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43" name="Rectangle 95">
            <a:extLst>
              <a:ext uri="{FF2B5EF4-FFF2-40B4-BE49-F238E27FC236}">
                <a16:creationId xmlns:a16="http://schemas.microsoft.com/office/drawing/2014/main" id="{E44548DB-932B-5057-5CFC-DB2C3E20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44" name="Text Box 96">
            <a:extLst>
              <a:ext uri="{FF2B5EF4-FFF2-40B4-BE49-F238E27FC236}">
                <a16:creationId xmlns:a16="http://schemas.microsoft.com/office/drawing/2014/main" id="{C10816EC-2ABE-A932-0BB0-6499B9F6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27745" name="Text Box 97">
            <a:extLst>
              <a:ext uri="{FF2B5EF4-FFF2-40B4-BE49-F238E27FC236}">
                <a16:creationId xmlns:a16="http://schemas.microsoft.com/office/drawing/2014/main" id="{E2322D2A-D5B5-BF9C-85B7-45B1C393C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46" name="Rectangle 98">
            <a:extLst>
              <a:ext uri="{FF2B5EF4-FFF2-40B4-BE49-F238E27FC236}">
                <a16:creationId xmlns:a16="http://schemas.microsoft.com/office/drawing/2014/main" id="{D85302E9-987D-1BE0-63F0-616EAB5A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47" name="Text Box 99">
            <a:extLst>
              <a:ext uri="{FF2B5EF4-FFF2-40B4-BE49-F238E27FC236}">
                <a16:creationId xmlns:a16="http://schemas.microsoft.com/office/drawing/2014/main" id="{79E155C3-1701-2B73-4F97-37356731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27748" name="Text Box 100">
            <a:extLst>
              <a:ext uri="{FF2B5EF4-FFF2-40B4-BE49-F238E27FC236}">
                <a16:creationId xmlns:a16="http://schemas.microsoft.com/office/drawing/2014/main" id="{D01739A1-DADB-0FA2-2294-CA73B177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7749" name="Rectangle 101">
            <a:extLst>
              <a:ext uri="{FF2B5EF4-FFF2-40B4-BE49-F238E27FC236}">
                <a16:creationId xmlns:a16="http://schemas.microsoft.com/office/drawing/2014/main" id="{4B094F30-4607-A4B2-6A2B-54A287A5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0" name="Text Box 102">
            <a:extLst>
              <a:ext uri="{FF2B5EF4-FFF2-40B4-BE49-F238E27FC236}">
                <a16:creationId xmlns:a16="http://schemas.microsoft.com/office/drawing/2014/main" id="{9475FC06-CF22-7C66-6B99-F88140458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27751" name="Text Box 103">
            <a:extLst>
              <a:ext uri="{FF2B5EF4-FFF2-40B4-BE49-F238E27FC236}">
                <a16:creationId xmlns:a16="http://schemas.microsoft.com/office/drawing/2014/main" id="{D2663E2E-C4CA-9543-DFA5-EF39C39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27752" name="Oval 104">
            <a:extLst>
              <a:ext uri="{FF2B5EF4-FFF2-40B4-BE49-F238E27FC236}">
                <a16:creationId xmlns:a16="http://schemas.microsoft.com/office/drawing/2014/main" id="{D18949F7-392C-8536-1D02-5B2CA1A5E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3" name="Oval 105">
            <a:extLst>
              <a:ext uri="{FF2B5EF4-FFF2-40B4-BE49-F238E27FC236}">
                <a16:creationId xmlns:a16="http://schemas.microsoft.com/office/drawing/2014/main" id="{58E0DB52-7317-8B9B-B2F1-44F0139AF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4" name="Oval 106">
            <a:extLst>
              <a:ext uri="{FF2B5EF4-FFF2-40B4-BE49-F238E27FC236}">
                <a16:creationId xmlns:a16="http://schemas.microsoft.com/office/drawing/2014/main" id="{F162CBAE-030F-F508-E528-4F65C4E6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5" name="Oval 107">
            <a:extLst>
              <a:ext uri="{FF2B5EF4-FFF2-40B4-BE49-F238E27FC236}">
                <a16:creationId xmlns:a16="http://schemas.microsoft.com/office/drawing/2014/main" id="{0C56F6BF-FD2B-0DC6-045F-B92BB0E9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6" name="Oval 108">
            <a:extLst>
              <a:ext uri="{FF2B5EF4-FFF2-40B4-BE49-F238E27FC236}">
                <a16:creationId xmlns:a16="http://schemas.microsoft.com/office/drawing/2014/main" id="{09211FE9-A4BF-7049-65AC-1E1F51B6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7" name="Oval 109">
            <a:extLst>
              <a:ext uri="{FF2B5EF4-FFF2-40B4-BE49-F238E27FC236}">
                <a16:creationId xmlns:a16="http://schemas.microsoft.com/office/drawing/2014/main" id="{1BB94747-D9D8-85CB-01B1-DC3FE404A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8" name="Oval 110">
            <a:extLst>
              <a:ext uri="{FF2B5EF4-FFF2-40B4-BE49-F238E27FC236}">
                <a16:creationId xmlns:a16="http://schemas.microsoft.com/office/drawing/2014/main" id="{46B509AC-4FAD-C4D9-C614-CA64FD69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59" name="Oval 111">
            <a:extLst>
              <a:ext uri="{FF2B5EF4-FFF2-40B4-BE49-F238E27FC236}">
                <a16:creationId xmlns:a16="http://schemas.microsoft.com/office/drawing/2014/main" id="{5ED3DEEE-AE8A-CA9F-98ED-C0027FF7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60" name="Oval 112">
            <a:extLst>
              <a:ext uri="{FF2B5EF4-FFF2-40B4-BE49-F238E27FC236}">
                <a16:creationId xmlns:a16="http://schemas.microsoft.com/office/drawing/2014/main" id="{E8E1F8EA-86C5-B4EB-A079-AA231987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61" name="Oval 113">
            <a:extLst>
              <a:ext uri="{FF2B5EF4-FFF2-40B4-BE49-F238E27FC236}">
                <a16:creationId xmlns:a16="http://schemas.microsoft.com/office/drawing/2014/main" id="{94E67418-1BFE-10E9-7751-EF192125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62" name="Oval 114">
            <a:extLst>
              <a:ext uri="{FF2B5EF4-FFF2-40B4-BE49-F238E27FC236}">
                <a16:creationId xmlns:a16="http://schemas.microsoft.com/office/drawing/2014/main" id="{05A6BE94-56D1-281A-052B-F8BC02D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63" name="Oval 115">
            <a:extLst>
              <a:ext uri="{FF2B5EF4-FFF2-40B4-BE49-F238E27FC236}">
                <a16:creationId xmlns:a16="http://schemas.microsoft.com/office/drawing/2014/main" id="{56431B94-E808-7AC7-74DC-C699DA55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7764" name="Text Box 116">
            <a:extLst>
              <a:ext uri="{FF2B5EF4-FFF2-40B4-BE49-F238E27FC236}">
                <a16:creationId xmlns:a16="http://schemas.microsoft.com/office/drawing/2014/main" id="{657D9102-F6FC-6DA3-AE99-19BED4C4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27765" name="Text Box 117">
            <a:extLst>
              <a:ext uri="{FF2B5EF4-FFF2-40B4-BE49-F238E27FC236}">
                <a16:creationId xmlns:a16="http://schemas.microsoft.com/office/drawing/2014/main" id="{36A9F7A7-83A5-7102-412D-B160C8B2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27766" name="Text Box 118">
            <a:extLst>
              <a:ext uri="{FF2B5EF4-FFF2-40B4-BE49-F238E27FC236}">
                <a16:creationId xmlns:a16="http://schemas.microsoft.com/office/drawing/2014/main" id="{97513BF6-AD15-9A6F-9270-6BA986AC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27767" name="Text Box 119">
            <a:extLst>
              <a:ext uri="{FF2B5EF4-FFF2-40B4-BE49-F238E27FC236}">
                <a16:creationId xmlns:a16="http://schemas.microsoft.com/office/drawing/2014/main" id="{1F04ABA9-198F-3498-2EFE-D1F293E2D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27774" name="Text Box 126">
            <a:extLst>
              <a:ext uri="{FF2B5EF4-FFF2-40B4-BE49-F238E27FC236}">
                <a16:creationId xmlns:a16="http://schemas.microsoft.com/office/drawing/2014/main" id="{F8566D14-557F-898D-2CB0-151B9A030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12115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occupied Dead Sea area.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2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50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50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50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7175"/>
                            </p:stCondLst>
                            <p:childTnLst>
                              <p:par>
                                <p:cTn id="1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3000"/>
                                        <p:tgtEl>
                                          <p:spTgt spid="2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175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6" grpId="0"/>
      <p:bldP spid="27767" grpId="0"/>
      <p:bldP spid="27774" grpId="0"/>
      <p:bldP spid="2777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F00FD93B-6781-9F33-7409-961AB5BB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3" name="Picture 123">
            <a:extLst>
              <a:ext uri="{FF2B5EF4-FFF2-40B4-BE49-F238E27FC236}">
                <a16:creationId xmlns:a16="http://schemas.microsoft.com/office/drawing/2014/main" id="{DBA02352-47F7-6B3F-5DB1-CEF910EA187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4A306510-D666-1498-7FCB-F16A79C7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E92F9146-2280-4690-0431-32394856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2911365B-61FA-1E35-6E4E-2376501C8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BA44A4F6-FD65-AAB0-52A1-A638CEC5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E31821B8-DD0F-DBA0-7654-DFDD7BAA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77186A14-19B4-5885-5EBE-D89A414F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30730" name="Oval 10">
            <a:extLst>
              <a:ext uri="{FF2B5EF4-FFF2-40B4-BE49-F238E27FC236}">
                <a16:creationId xmlns:a16="http://schemas.microsoft.com/office/drawing/2014/main" id="{DDD20CF7-3BD7-9EC0-75DD-813837E9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1" name="Oval 11">
            <a:extLst>
              <a:ext uri="{FF2B5EF4-FFF2-40B4-BE49-F238E27FC236}">
                <a16:creationId xmlns:a16="http://schemas.microsoft.com/office/drawing/2014/main" id="{5DD60481-A8C0-6759-7742-77114ECF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2" name="Oval 12">
            <a:extLst>
              <a:ext uri="{FF2B5EF4-FFF2-40B4-BE49-F238E27FC236}">
                <a16:creationId xmlns:a16="http://schemas.microsoft.com/office/drawing/2014/main" id="{4A9548F7-540F-ADD7-84F6-303713A5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3" name="Oval 13">
            <a:extLst>
              <a:ext uri="{FF2B5EF4-FFF2-40B4-BE49-F238E27FC236}">
                <a16:creationId xmlns:a16="http://schemas.microsoft.com/office/drawing/2014/main" id="{0A281D5A-5AF1-5356-87B9-8D82C6B9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4" name="Oval 14">
            <a:extLst>
              <a:ext uri="{FF2B5EF4-FFF2-40B4-BE49-F238E27FC236}">
                <a16:creationId xmlns:a16="http://schemas.microsoft.com/office/drawing/2014/main" id="{55907CCC-C604-B210-7D68-B9990D34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A2F74FB9-BD2D-4818-1F81-14B8009AC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30736" name="Oval 16">
            <a:extLst>
              <a:ext uri="{FF2B5EF4-FFF2-40B4-BE49-F238E27FC236}">
                <a16:creationId xmlns:a16="http://schemas.microsoft.com/office/drawing/2014/main" id="{C4BA1055-4924-D2AC-7CE4-EB7CFA70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3AA63707-D7AB-F995-0D18-764E15B6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30738" name="Oval 18">
            <a:extLst>
              <a:ext uri="{FF2B5EF4-FFF2-40B4-BE49-F238E27FC236}">
                <a16:creationId xmlns:a16="http://schemas.microsoft.com/office/drawing/2014/main" id="{665657D0-05EC-39F9-5364-B56ED0F2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39" name="Oval 19">
            <a:extLst>
              <a:ext uri="{FF2B5EF4-FFF2-40B4-BE49-F238E27FC236}">
                <a16:creationId xmlns:a16="http://schemas.microsoft.com/office/drawing/2014/main" id="{33D1E28F-BBE8-4094-DFAA-505A0188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0" name="Oval 20">
            <a:extLst>
              <a:ext uri="{FF2B5EF4-FFF2-40B4-BE49-F238E27FC236}">
                <a16:creationId xmlns:a16="http://schemas.microsoft.com/office/drawing/2014/main" id="{569AAFA9-130E-0019-046C-F61FF5A6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1" name="Oval 21">
            <a:extLst>
              <a:ext uri="{FF2B5EF4-FFF2-40B4-BE49-F238E27FC236}">
                <a16:creationId xmlns:a16="http://schemas.microsoft.com/office/drawing/2014/main" id="{45AAC1DE-B456-B040-4BD3-FAD09B505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2" name="Oval 22">
            <a:extLst>
              <a:ext uri="{FF2B5EF4-FFF2-40B4-BE49-F238E27FC236}">
                <a16:creationId xmlns:a16="http://schemas.microsoft.com/office/drawing/2014/main" id="{024AE32C-3D48-BA41-5C13-1E794F5F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3" name="Oval 23">
            <a:extLst>
              <a:ext uri="{FF2B5EF4-FFF2-40B4-BE49-F238E27FC236}">
                <a16:creationId xmlns:a16="http://schemas.microsoft.com/office/drawing/2014/main" id="{BDC13A85-29B8-C6F3-4E0F-813AC4170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4" name="Oval 24">
            <a:extLst>
              <a:ext uri="{FF2B5EF4-FFF2-40B4-BE49-F238E27FC236}">
                <a16:creationId xmlns:a16="http://schemas.microsoft.com/office/drawing/2014/main" id="{D52F35BF-BF9F-3A66-67F4-7EFEA34CF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5" name="Oval 25">
            <a:extLst>
              <a:ext uri="{FF2B5EF4-FFF2-40B4-BE49-F238E27FC236}">
                <a16:creationId xmlns:a16="http://schemas.microsoft.com/office/drawing/2014/main" id="{0D800DAA-EBA7-F41B-B2AB-99DA17FFA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6" name="Oval 26">
            <a:extLst>
              <a:ext uri="{FF2B5EF4-FFF2-40B4-BE49-F238E27FC236}">
                <a16:creationId xmlns:a16="http://schemas.microsoft.com/office/drawing/2014/main" id="{95ADB3E5-DA33-D32E-F50B-162EA2CC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7" name="Oval 27">
            <a:extLst>
              <a:ext uri="{FF2B5EF4-FFF2-40B4-BE49-F238E27FC236}">
                <a16:creationId xmlns:a16="http://schemas.microsoft.com/office/drawing/2014/main" id="{2D26BF4B-DBFA-E354-C934-5A624D58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8" name="Oval 28">
            <a:extLst>
              <a:ext uri="{FF2B5EF4-FFF2-40B4-BE49-F238E27FC236}">
                <a16:creationId xmlns:a16="http://schemas.microsoft.com/office/drawing/2014/main" id="{F4885F28-94AA-1C75-940E-F08814B7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49" name="Oval 29">
            <a:extLst>
              <a:ext uri="{FF2B5EF4-FFF2-40B4-BE49-F238E27FC236}">
                <a16:creationId xmlns:a16="http://schemas.microsoft.com/office/drawing/2014/main" id="{81AD8978-4B3A-A56D-B309-B87F2F8A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0" name="Oval 30">
            <a:extLst>
              <a:ext uri="{FF2B5EF4-FFF2-40B4-BE49-F238E27FC236}">
                <a16:creationId xmlns:a16="http://schemas.microsoft.com/office/drawing/2014/main" id="{081CDB7B-422A-F34B-5A14-10C34368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1" name="Oval 31">
            <a:extLst>
              <a:ext uri="{FF2B5EF4-FFF2-40B4-BE49-F238E27FC236}">
                <a16:creationId xmlns:a16="http://schemas.microsoft.com/office/drawing/2014/main" id="{E328DDCA-AFD9-2FDB-417A-B59DE792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2DB8D032-14CD-BDDE-A836-129CE9D9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3F9729A7-2E2E-797F-A6FF-FAE7849B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30754" name="Oval 34">
            <a:extLst>
              <a:ext uri="{FF2B5EF4-FFF2-40B4-BE49-F238E27FC236}">
                <a16:creationId xmlns:a16="http://schemas.microsoft.com/office/drawing/2014/main" id="{BBA3977C-1366-41CC-83B1-20276DCB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5" name="Oval 35">
            <a:extLst>
              <a:ext uri="{FF2B5EF4-FFF2-40B4-BE49-F238E27FC236}">
                <a16:creationId xmlns:a16="http://schemas.microsoft.com/office/drawing/2014/main" id="{B2CE14E4-9699-18A5-BCA6-4C119CF8D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6" name="Oval 36">
            <a:extLst>
              <a:ext uri="{FF2B5EF4-FFF2-40B4-BE49-F238E27FC236}">
                <a16:creationId xmlns:a16="http://schemas.microsoft.com/office/drawing/2014/main" id="{F20ED705-4C29-3EB3-CF45-5F029DA82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7" name="Oval 37">
            <a:extLst>
              <a:ext uri="{FF2B5EF4-FFF2-40B4-BE49-F238E27FC236}">
                <a16:creationId xmlns:a16="http://schemas.microsoft.com/office/drawing/2014/main" id="{826933AC-C0F4-3F2A-ACDC-32E56D8A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8" name="Oval 38">
            <a:extLst>
              <a:ext uri="{FF2B5EF4-FFF2-40B4-BE49-F238E27FC236}">
                <a16:creationId xmlns:a16="http://schemas.microsoft.com/office/drawing/2014/main" id="{617F9C49-3716-1C84-D8FE-590D7C4C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59" name="Oval 39">
            <a:extLst>
              <a:ext uri="{FF2B5EF4-FFF2-40B4-BE49-F238E27FC236}">
                <a16:creationId xmlns:a16="http://schemas.microsoft.com/office/drawing/2014/main" id="{054C6C7F-20B9-A351-C8AD-5B2D9CD32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0" name="Oval 40">
            <a:extLst>
              <a:ext uri="{FF2B5EF4-FFF2-40B4-BE49-F238E27FC236}">
                <a16:creationId xmlns:a16="http://schemas.microsoft.com/office/drawing/2014/main" id="{E2EF1A10-2C65-4B5A-C79E-D10F55F9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1" name="Oval 41">
            <a:extLst>
              <a:ext uri="{FF2B5EF4-FFF2-40B4-BE49-F238E27FC236}">
                <a16:creationId xmlns:a16="http://schemas.microsoft.com/office/drawing/2014/main" id="{435AE432-6C74-9720-51F1-8C242D9E4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2" name="Oval 42">
            <a:extLst>
              <a:ext uri="{FF2B5EF4-FFF2-40B4-BE49-F238E27FC236}">
                <a16:creationId xmlns:a16="http://schemas.microsoft.com/office/drawing/2014/main" id="{F80ABD16-E923-3E88-D1CE-BFA60194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3" name="Oval 43">
            <a:extLst>
              <a:ext uri="{FF2B5EF4-FFF2-40B4-BE49-F238E27FC236}">
                <a16:creationId xmlns:a16="http://schemas.microsoft.com/office/drawing/2014/main" id="{3ABF6183-4670-51E0-8BBE-106AD403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4" name="Oval 44">
            <a:extLst>
              <a:ext uri="{FF2B5EF4-FFF2-40B4-BE49-F238E27FC236}">
                <a16:creationId xmlns:a16="http://schemas.microsoft.com/office/drawing/2014/main" id="{BEBA2798-55AB-E24F-0ED1-E49D2A560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5" name="Oval 45">
            <a:extLst>
              <a:ext uri="{FF2B5EF4-FFF2-40B4-BE49-F238E27FC236}">
                <a16:creationId xmlns:a16="http://schemas.microsoft.com/office/drawing/2014/main" id="{7FC2D97B-6E6B-E08F-9117-9C136AC9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6" name="Oval 46">
            <a:extLst>
              <a:ext uri="{FF2B5EF4-FFF2-40B4-BE49-F238E27FC236}">
                <a16:creationId xmlns:a16="http://schemas.microsoft.com/office/drawing/2014/main" id="{F9D2D785-263E-DE2F-9C6C-EC568C8F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7" name="Oval 47">
            <a:extLst>
              <a:ext uri="{FF2B5EF4-FFF2-40B4-BE49-F238E27FC236}">
                <a16:creationId xmlns:a16="http://schemas.microsoft.com/office/drawing/2014/main" id="{1A94AA06-F4E0-DFBD-211A-5293D94D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8" name="Oval 48">
            <a:extLst>
              <a:ext uri="{FF2B5EF4-FFF2-40B4-BE49-F238E27FC236}">
                <a16:creationId xmlns:a16="http://schemas.microsoft.com/office/drawing/2014/main" id="{40E504D2-39CD-4002-7CFD-503BBFA2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69" name="Oval 49">
            <a:extLst>
              <a:ext uri="{FF2B5EF4-FFF2-40B4-BE49-F238E27FC236}">
                <a16:creationId xmlns:a16="http://schemas.microsoft.com/office/drawing/2014/main" id="{C3EAC3AD-14F3-2D3A-7E0C-7DAB711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0" name="Oval 50">
            <a:extLst>
              <a:ext uri="{FF2B5EF4-FFF2-40B4-BE49-F238E27FC236}">
                <a16:creationId xmlns:a16="http://schemas.microsoft.com/office/drawing/2014/main" id="{39995C32-CF1E-C221-2263-BFC7A25D7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1" name="Oval 51">
            <a:extLst>
              <a:ext uri="{FF2B5EF4-FFF2-40B4-BE49-F238E27FC236}">
                <a16:creationId xmlns:a16="http://schemas.microsoft.com/office/drawing/2014/main" id="{CDEE78DB-812B-F5A3-8521-53AD11FD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2" name="Oval 52">
            <a:extLst>
              <a:ext uri="{FF2B5EF4-FFF2-40B4-BE49-F238E27FC236}">
                <a16:creationId xmlns:a16="http://schemas.microsoft.com/office/drawing/2014/main" id="{26A3A3CC-1761-0195-B0B8-C177D238B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3" name="Text Box 53">
            <a:extLst>
              <a:ext uri="{FF2B5EF4-FFF2-40B4-BE49-F238E27FC236}">
                <a16:creationId xmlns:a16="http://schemas.microsoft.com/office/drawing/2014/main" id="{8B418FB4-E0AF-B1D7-4943-71CFA947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30774" name="Text Box 54">
            <a:extLst>
              <a:ext uri="{FF2B5EF4-FFF2-40B4-BE49-F238E27FC236}">
                <a16:creationId xmlns:a16="http://schemas.microsoft.com/office/drawing/2014/main" id="{4D6F98D2-FF60-D5D8-88A0-C3821689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30775" name="Oval 55">
            <a:extLst>
              <a:ext uri="{FF2B5EF4-FFF2-40B4-BE49-F238E27FC236}">
                <a16:creationId xmlns:a16="http://schemas.microsoft.com/office/drawing/2014/main" id="{8AB4A869-9DC6-C5CF-D553-3AD1B367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6" name="Oval 56">
            <a:extLst>
              <a:ext uri="{FF2B5EF4-FFF2-40B4-BE49-F238E27FC236}">
                <a16:creationId xmlns:a16="http://schemas.microsoft.com/office/drawing/2014/main" id="{9C1AFA9E-F1D4-FBE9-725B-32987618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7" name="Oval 57">
            <a:extLst>
              <a:ext uri="{FF2B5EF4-FFF2-40B4-BE49-F238E27FC236}">
                <a16:creationId xmlns:a16="http://schemas.microsoft.com/office/drawing/2014/main" id="{EA79D6F6-D8C6-036D-FDCC-B9FAAA9F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8" name="Oval 58">
            <a:extLst>
              <a:ext uri="{FF2B5EF4-FFF2-40B4-BE49-F238E27FC236}">
                <a16:creationId xmlns:a16="http://schemas.microsoft.com/office/drawing/2014/main" id="{99513663-B52D-4733-AFFF-5D630156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79" name="Oval 59">
            <a:extLst>
              <a:ext uri="{FF2B5EF4-FFF2-40B4-BE49-F238E27FC236}">
                <a16:creationId xmlns:a16="http://schemas.microsoft.com/office/drawing/2014/main" id="{D292855A-68B0-8622-C9E8-FFDCB427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0" name="Oval 60">
            <a:extLst>
              <a:ext uri="{FF2B5EF4-FFF2-40B4-BE49-F238E27FC236}">
                <a16:creationId xmlns:a16="http://schemas.microsoft.com/office/drawing/2014/main" id="{DA3A640D-B9DA-D9BA-BC11-4FBE36FB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1" name="Oval 61">
            <a:extLst>
              <a:ext uri="{FF2B5EF4-FFF2-40B4-BE49-F238E27FC236}">
                <a16:creationId xmlns:a16="http://schemas.microsoft.com/office/drawing/2014/main" id="{FC7AC1CE-8E40-9968-B1A1-D5590764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2" name="Oval 62">
            <a:extLst>
              <a:ext uri="{FF2B5EF4-FFF2-40B4-BE49-F238E27FC236}">
                <a16:creationId xmlns:a16="http://schemas.microsoft.com/office/drawing/2014/main" id="{F08159E1-B671-D205-4CAF-28A9ED98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3" name="Oval 63">
            <a:extLst>
              <a:ext uri="{FF2B5EF4-FFF2-40B4-BE49-F238E27FC236}">
                <a16:creationId xmlns:a16="http://schemas.microsoft.com/office/drawing/2014/main" id="{435D4A1C-C4C7-44CF-1B14-C78E52B1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4" name="Oval 64">
            <a:extLst>
              <a:ext uri="{FF2B5EF4-FFF2-40B4-BE49-F238E27FC236}">
                <a16:creationId xmlns:a16="http://schemas.microsoft.com/office/drawing/2014/main" id="{ABB06E60-B452-2A69-9737-DCC5262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5" name="Text Box 65">
            <a:extLst>
              <a:ext uri="{FF2B5EF4-FFF2-40B4-BE49-F238E27FC236}">
                <a16:creationId xmlns:a16="http://schemas.microsoft.com/office/drawing/2014/main" id="{0727C433-E4CB-01E3-12DE-B1215039C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30786" name="Text Box 66">
            <a:extLst>
              <a:ext uri="{FF2B5EF4-FFF2-40B4-BE49-F238E27FC236}">
                <a16:creationId xmlns:a16="http://schemas.microsoft.com/office/drawing/2014/main" id="{61CC8DC1-8437-3734-A4ED-A4AF7540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30787" name="Oval 67">
            <a:extLst>
              <a:ext uri="{FF2B5EF4-FFF2-40B4-BE49-F238E27FC236}">
                <a16:creationId xmlns:a16="http://schemas.microsoft.com/office/drawing/2014/main" id="{FF0F435B-4F55-5B94-2D42-524D2ADA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88" name="Text Box 68">
            <a:extLst>
              <a:ext uri="{FF2B5EF4-FFF2-40B4-BE49-F238E27FC236}">
                <a16:creationId xmlns:a16="http://schemas.microsoft.com/office/drawing/2014/main" id="{569C7BC6-0E4F-B729-D83E-33EA6FBA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30789" name="Text Box 69">
            <a:extLst>
              <a:ext uri="{FF2B5EF4-FFF2-40B4-BE49-F238E27FC236}">
                <a16:creationId xmlns:a16="http://schemas.microsoft.com/office/drawing/2014/main" id="{F9A564B8-B392-BAC9-F2ED-1360BA8C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790" name="Rectangle 70">
            <a:extLst>
              <a:ext uri="{FF2B5EF4-FFF2-40B4-BE49-F238E27FC236}">
                <a16:creationId xmlns:a16="http://schemas.microsoft.com/office/drawing/2014/main" id="{4653E58A-33A8-1A65-2F4A-997CDDD2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1" name="Oval 71">
            <a:extLst>
              <a:ext uri="{FF2B5EF4-FFF2-40B4-BE49-F238E27FC236}">
                <a16:creationId xmlns:a16="http://schemas.microsoft.com/office/drawing/2014/main" id="{C36B9DF9-FCDE-FF33-D6FF-D9FEC9BA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2" name="Oval 72">
            <a:extLst>
              <a:ext uri="{FF2B5EF4-FFF2-40B4-BE49-F238E27FC236}">
                <a16:creationId xmlns:a16="http://schemas.microsoft.com/office/drawing/2014/main" id="{A3504BAC-E010-8D75-2628-9DE57A3E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3" name="Oval 73">
            <a:extLst>
              <a:ext uri="{FF2B5EF4-FFF2-40B4-BE49-F238E27FC236}">
                <a16:creationId xmlns:a16="http://schemas.microsoft.com/office/drawing/2014/main" id="{97D60D5B-26EA-D584-F8D2-2238E6E5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4" name="Oval 74">
            <a:extLst>
              <a:ext uri="{FF2B5EF4-FFF2-40B4-BE49-F238E27FC236}">
                <a16:creationId xmlns:a16="http://schemas.microsoft.com/office/drawing/2014/main" id="{65F342CD-BF32-858B-46B5-DFC6733B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5" name="Oval 75">
            <a:extLst>
              <a:ext uri="{FF2B5EF4-FFF2-40B4-BE49-F238E27FC236}">
                <a16:creationId xmlns:a16="http://schemas.microsoft.com/office/drawing/2014/main" id="{0B0BF6FA-0DCF-22D6-9DD2-8E526341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6" name="Oval 76">
            <a:extLst>
              <a:ext uri="{FF2B5EF4-FFF2-40B4-BE49-F238E27FC236}">
                <a16:creationId xmlns:a16="http://schemas.microsoft.com/office/drawing/2014/main" id="{1F60C1FE-B1E8-AD7A-CE09-90AC60D9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7" name="Oval 77">
            <a:extLst>
              <a:ext uri="{FF2B5EF4-FFF2-40B4-BE49-F238E27FC236}">
                <a16:creationId xmlns:a16="http://schemas.microsoft.com/office/drawing/2014/main" id="{198074E8-4A0C-23CC-0654-7CEA8505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798" name="Text Box 78">
            <a:extLst>
              <a:ext uri="{FF2B5EF4-FFF2-40B4-BE49-F238E27FC236}">
                <a16:creationId xmlns:a16="http://schemas.microsoft.com/office/drawing/2014/main" id="{09EAC9BF-79E8-A198-86E3-A43B427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30799" name="Text Box 79">
            <a:extLst>
              <a:ext uri="{FF2B5EF4-FFF2-40B4-BE49-F238E27FC236}">
                <a16:creationId xmlns:a16="http://schemas.microsoft.com/office/drawing/2014/main" id="{F544E357-3DC6-90D5-67BA-4E9FC11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30800" name="Text Box 80">
            <a:extLst>
              <a:ext uri="{FF2B5EF4-FFF2-40B4-BE49-F238E27FC236}">
                <a16:creationId xmlns:a16="http://schemas.microsoft.com/office/drawing/2014/main" id="{D73633CE-CCA4-8FA1-1520-32CD058C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30801" name="Text Box 81">
            <a:extLst>
              <a:ext uri="{FF2B5EF4-FFF2-40B4-BE49-F238E27FC236}">
                <a16:creationId xmlns:a16="http://schemas.microsoft.com/office/drawing/2014/main" id="{3003F3D7-9104-435F-5488-6167A54D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30802" name="Oval 82">
            <a:extLst>
              <a:ext uri="{FF2B5EF4-FFF2-40B4-BE49-F238E27FC236}">
                <a16:creationId xmlns:a16="http://schemas.microsoft.com/office/drawing/2014/main" id="{4B5A102C-7ED5-CD7D-50DA-B5062DA98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03" name="Oval 83">
            <a:extLst>
              <a:ext uri="{FF2B5EF4-FFF2-40B4-BE49-F238E27FC236}">
                <a16:creationId xmlns:a16="http://schemas.microsoft.com/office/drawing/2014/main" id="{D7A35863-10CD-CC1A-81B0-8353650B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04" name="Oval 84">
            <a:extLst>
              <a:ext uri="{FF2B5EF4-FFF2-40B4-BE49-F238E27FC236}">
                <a16:creationId xmlns:a16="http://schemas.microsoft.com/office/drawing/2014/main" id="{54A46D51-788E-1BB2-3660-E3737748A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05" name="Oval 85">
            <a:extLst>
              <a:ext uri="{FF2B5EF4-FFF2-40B4-BE49-F238E27FC236}">
                <a16:creationId xmlns:a16="http://schemas.microsoft.com/office/drawing/2014/main" id="{CAAD9980-508A-110D-69DC-86C9363C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06" name="Oval 86">
            <a:extLst>
              <a:ext uri="{FF2B5EF4-FFF2-40B4-BE49-F238E27FC236}">
                <a16:creationId xmlns:a16="http://schemas.microsoft.com/office/drawing/2014/main" id="{42196138-FD6A-BA4A-C65B-C64246E7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07" name="Text Box 87">
            <a:extLst>
              <a:ext uri="{FF2B5EF4-FFF2-40B4-BE49-F238E27FC236}">
                <a16:creationId xmlns:a16="http://schemas.microsoft.com/office/drawing/2014/main" id="{D384AE50-E01B-AB8D-3124-B9DA0EA8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30808" name="Text Box 88">
            <a:extLst>
              <a:ext uri="{FF2B5EF4-FFF2-40B4-BE49-F238E27FC236}">
                <a16:creationId xmlns:a16="http://schemas.microsoft.com/office/drawing/2014/main" id="{D6A5927B-ADAC-1D82-2756-B3E8B56D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809" name="Rectangle 89">
            <a:extLst>
              <a:ext uri="{FF2B5EF4-FFF2-40B4-BE49-F238E27FC236}">
                <a16:creationId xmlns:a16="http://schemas.microsoft.com/office/drawing/2014/main" id="{A251165A-18EA-E303-D1D4-D41FB3CA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10" name="Text Box 90">
            <a:extLst>
              <a:ext uri="{FF2B5EF4-FFF2-40B4-BE49-F238E27FC236}">
                <a16:creationId xmlns:a16="http://schemas.microsoft.com/office/drawing/2014/main" id="{156C5900-8458-88C4-5E31-C8C10739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30811" name="Text Box 91">
            <a:extLst>
              <a:ext uri="{FF2B5EF4-FFF2-40B4-BE49-F238E27FC236}">
                <a16:creationId xmlns:a16="http://schemas.microsoft.com/office/drawing/2014/main" id="{4D9C34FD-D8D8-1966-3021-3A3BCF73B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812" name="Rectangle 92">
            <a:extLst>
              <a:ext uri="{FF2B5EF4-FFF2-40B4-BE49-F238E27FC236}">
                <a16:creationId xmlns:a16="http://schemas.microsoft.com/office/drawing/2014/main" id="{936F490C-DA30-0DB1-D318-DA18DC8E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13" name="Text Box 93">
            <a:extLst>
              <a:ext uri="{FF2B5EF4-FFF2-40B4-BE49-F238E27FC236}">
                <a16:creationId xmlns:a16="http://schemas.microsoft.com/office/drawing/2014/main" id="{B69A3F01-6D39-998D-C27D-6D1A92E5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30814" name="Text Box 94">
            <a:extLst>
              <a:ext uri="{FF2B5EF4-FFF2-40B4-BE49-F238E27FC236}">
                <a16:creationId xmlns:a16="http://schemas.microsoft.com/office/drawing/2014/main" id="{7383E9C4-90CD-E7CB-4ED3-E7D74EA4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815" name="Rectangle 95">
            <a:extLst>
              <a:ext uri="{FF2B5EF4-FFF2-40B4-BE49-F238E27FC236}">
                <a16:creationId xmlns:a16="http://schemas.microsoft.com/office/drawing/2014/main" id="{C2024923-FC09-97BA-BDF0-3B0B4798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16" name="Text Box 96">
            <a:extLst>
              <a:ext uri="{FF2B5EF4-FFF2-40B4-BE49-F238E27FC236}">
                <a16:creationId xmlns:a16="http://schemas.microsoft.com/office/drawing/2014/main" id="{9F5CA28D-41D9-56A8-1B2C-44709902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30817" name="Text Box 97">
            <a:extLst>
              <a:ext uri="{FF2B5EF4-FFF2-40B4-BE49-F238E27FC236}">
                <a16:creationId xmlns:a16="http://schemas.microsoft.com/office/drawing/2014/main" id="{40C893A1-89FB-9AFB-0B37-F56D5B69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818" name="Rectangle 98">
            <a:extLst>
              <a:ext uri="{FF2B5EF4-FFF2-40B4-BE49-F238E27FC236}">
                <a16:creationId xmlns:a16="http://schemas.microsoft.com/office/drawing/2014/main" id="{F3830367-8C2A-DBAB-172F-825AE7AD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19" name="Text Box 99">
            <a:extLst>
              <a:ext uri="{FF2B5EF4-FFF2-40B4-BE49-F238E27FC236}">
                <a16:creationId xmlns:a16="http://schemas.microsoft.com/office/drawing/2014/main" id="{BF5DB4DF-4D13-CD4D-D80A-FAE6E827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30820" name="Text Box 100">
            <a:extLst>
              <a:ext uri="{FF2B5EF4-FFF2-40B4-BE49-F238E27FC236}">
                <a16:creationId xmlns:a16="http://schemas.microsoft.com/office/drawing/2014/main" id="{17976FED-D65C-31CD-5287-00B13FF4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0821" name="Rectangle 101">
            <a:extLst>
              <a:ext uri="{FF2B5EF4-FFF2-40B4-BE49-F238E27FC236}">
                <a16:creationId xmlns:a16="http://schemas.microsoft.com/office/drawing/2014/main" id="{9A4C2892-35FC-ED2C-81AF-03C480AD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2" name="Text Box 102">
            <a:extLst>
              <a:ext uri="{FF2B5EF4-FFF2-40B4-BE49-F238E27FC236}">
                <a16:creationId xmlns:a16="http://schemas.microsoft.com/office/drawing/2014/main" id="{6D4F6571-3551-C1B9-8A7E-9C8D80E7E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30823" name="Text Box 103">
            <a:extLst>
              <a:ext uri="{FF2B5EF4-FFF2-40B4-BE49-F238E27FC236}">
                <a16:creationId xmlns:a16="http://schemas.microsoft.com/office/drawing/2014/main" id="{A6DE87A1-5981-B995-29CA-5E7CEEAD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30824" name="Oval 104">
            <a:extLst>
              <a:ext uri="{FF2B5EF4-FFF2-40B4-BE49-F238E27FC236}">
                <a16:creationId xmlns:a16="http://schemas.microsoft.com/office/drawing/2014/main" id="{CDC15D93-1156-E84A-DCB3-172EE30E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5" name="Oval 105">
            <a:extLst>
              <a:ext uri="{FF2B5EF4-FFF2-40B4-BE49-F238E27FC236}">
                <a16:creationId xmlns:a16="http://schemas.microsoft.com/office/drawing/2014/main" id="{DAEDF8E6-3C29-29F8-296E-C5E4E259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6" name="Oval 106">
            <a:extLst>
              <a:ext uri="{FF2B5EF4-FFF2-40B4-BE49-F238E27FC236}">
                <a16:creationId xmlns:a16="http://schemas.microsoft.com/office/drawing/2014/main" id="{B073534F-B285-E634-4EC0-2D7CA2C7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7" name="Oval 107">
            <a:extLst>
              <a:ext uri="{FF2B5EF4-FFF2-40B4-BE49-F238E27FC236}">
                <a16:creationId xmlns:a16="http://schemas.microsoft.com/office/drawing/2014/main" id="{E54727F3-D3C6-9F01-BC12-5437A4B9F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8" name="Oval 108">
            <a:extLst>
              <a:ext uri="{FF2B5EF4-FFF2-40B4-BE49-F238E27FC236}">
                <a16:creationId xmlns:a16="http://schemas.microsoft.com/office/drawing/2014/main" id="{BFDEE522-C724-D2EA-88CD-A51C5ED7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29" name="Oval 109">
            <a:extLst>
              <a:ext uri="{FF2B5EF4-FFF2-40B4-BE49-F238E27FC236}">
                <a16:creationId xmlns:a16="http://schemas.microsoft.com/office/drawing/2014/main" id="{64A02538-8404-9A08-63DE-0B9C10995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0" name="Oval 110">
            <a:extLst>
              <a:ext uri="{FF2B5EF4-FFF2-40B4-BE49-F238E27FC236}">
                <a16:creationId xmlns:a16="http://schemas.microsoft.com/office/drawing/2014/main" id="{C1D8CDF9-1EBF-E86A-2F26-36883BCD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1" name="Oval 111">
            <a:extLst>
              <a:ext uri="{FF2B5EF4-FFF2-40B4-BE49-F238E27FC236}">
                <a16:creationId xmlns:a16="http://schemas.microsoft.com/office/drawing/2014/main" id="{A05D30E9-2392-6EB5-8E42-AFE1E3CF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2" name="Oval 112">
            <a:extLst>
              <a:ext uri="{FF2B5EF4-FFF2-40B4-BE49-F238E27FC236}">
                <a16:creationId xmlns:a16="http://schemas.microsoft.com/office/drawing/2014/main" id="{4F3F3004-0FD2-2CEB-8DC2-0DD9869A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3" name="Oval 113">
            <a:extLst>
              <a:ext uri="{FF2B5EF4-FFF2-40B4-BE49-F238E27FC236}">
                <a16:creationId xmlns:a16="http://schemas.microsoft.com/office/drawing/2014/main" id="{1E9B3BE8-4908-2C2F-5DA7-8C9167BC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4" name="Oval 114">
            <a:extLst>
              <a:ext uri="{FF2B5EF4-FFF2-40B4-BE49-F238E27FC236}">
                <a16:creationId xmlns:a16="http://schemas.microsoft.com/office/drawing/2014/main" id="{284D55BF-21F1-CF10-039C-23C4C8F8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5" name="Oval 115">
            <a:extLst>
              <a:ext uri="{FF2B5EF4-FFF2-40B4-BE49-F238E27FC236}">
                <a16:creationId xmlns:a16="http://schemas.microsoft.com/office/drawing/2014/main" id="{4481D72C-D11A-F950-F6CE-9634450B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6" name="Text Box 116">
            <a:extLst>
              <a:ext uri="{FF2B5EF4-FFF2-40B4-BE49-F238E27FC236}">
                <a16:creationId xmlns:a16="http://schemas.microsoft.com/office/drawing/2014/main" id="{88A53A19-8EA8-F2C8-7480-CB9BFF44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30837" name="Text Box 117">
            <a:extLst>
              <a:ext uri="{FF2B5EF4-FFF2-40B4-BE49-F238E27FC236}">
                <a16:creationId xmlns:a16="http://schemas.microsoft.com/office/drawing/2014/main" id="{5C48B55B-29A6-196C-08C8-F486761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30838" name="Text Box 118">
            <a:extLst>
              <a:ext uri="{FF2B5EF4-FFF2-40B4-BE49-F238E27FC236}">
                <a16:creationId xmlns:a16="http://schemas.microsoft.com/office/drawing/2014/main" id="{EC7EB22C-B43E-982A-90C7-7A8F26CD9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30839" name="Text Box 119">
            <a:extLst>
              <a:ext uri="{FF2B5EF4-FFF2-40B4-BE49-F238E27FC236}">
                <a16:creationId xmlns:a16="http://schemas.microsoft.com/office/drawing/2014/main" id="{7D1F798B-6075-A621-7631-2271F179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30841" name="Text Box 121">
            <a:extLst>
              <a:ext uri="{FF2B5EF4-FFF2-40B4-BE49-F238E27FC236}">
                <a16:creationId xmlns:a16="http://schemas.microsoft.com/office/drawing/2014/main" id="{57F4296E-05B3-4674-4866-1837B3D7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30842" name="Text Box 122">
            <a:extLst>
              <a:ext uri="{FF2B5EF4-FFF2-40B4-BE49-F238E27FC236}">
                <a16:creationId xmlns:a16="http://schemas.microsoft.com/office/drawing/2014/main" id="{A187CE01-A36B-B285-5550-8BDF9819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30844" name="Text Box 124">
            <a:extLst>
              <a:ext uri="{FF2B5EF4-FFF2-40B4-BE49-F238E27FC236}">
                <a16:creationId xmlns:a16="http://schemas.microsoft.com/office/drawing/2014/main" id="{A13E7BB3-E838-C68C-66E3-7AABAFF4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4043363"/>
            <a:ext cx="309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tried to dismember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Gaza Strip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crowded with refugees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but failed.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50"/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50"/>
                                        <p:tgtEl>
                                          <p:spTgt spid="30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50"/>
                                        <p:tgtEl>
                                          <p:spTgt spid="30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725"/>
                            </p:stCondLst>
                            <p:childTnLst>
                              <p:par>
                                <p:cTn id="1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3000"/>
                                        <p:tgtEl>
                                          <p:spTgt spid="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725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1" grpId="0"/>
      <p:bldP spid="30842" grpId="0"/>
      <p:bldP spid="30844" grpId="0"/>
      <p:bldP spid="308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AA74496A-201E-B863-F607-38B781D2330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68" name="Picture 124">
            <a:extLst>
              <a:ext uri="{FF2B5EF4-FFF2-40B4-BE49-F238E27FC236}">
                <a16:creationId xmlns:a16="http://schemas.microsoft.com/office/drawing/2014/main" id="{EDB0D076-31EE-8FDB-23B2-DEE11C01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D026E5EF-BD0C-5186-A580-1E5CA33FC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386C3449-71BB-9C9E-7920-7E38EAFB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5CCBDEB4-C8E3-D623-4D21-736E296F1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CA4F8F9E-5DAF-6014-128B-1B4A54BE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6DB9C864-6C55-FEF9-4FB2-5CB1664A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A21DB933-14D4-F7D1-A449-83557C85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31754" name="Oval 10">
            <a:extLst>
              <a:ext uri="{FF2B5EF4-FFF2-40B4-BE49-F238E27FC236}">
                <a16:creationId xmlns:a16="http://schemas.microsoft.com/office/drawing/2014/main" id="{A4DF2C12-42CE-18D8-47F8-55429D95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55" name="Oval 11">
            <a:extLst>
              <a:ext uri="{FF2B5EF4-FFF2-40B4-BE49-F238E27FC236}">
                <a16:creationId xmlns:a16="http://schemas.microsoft.com/office/drawing/2014/main" id="{5B8627E2-1A80-C071-91F2-85AA7D06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56" name="Oval 12">
            <a:extLst>
              <a:ext uri="{FF2B5EF4-FFF2-40B4-BE49-F238E27FC236}">
                <a16:creationId xmlns:a16="http://schemas.microsoft.com/office/drawing/2014/main" id="{A800E54E-3608-C010-F5C0-BF8627C6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57" name="Oval 13">
            <a:extLst>
              <a:ext uri="{FF2B5EF4-FFF2-40B4-BE49-F238E27FC236}">
                <a16:creationId xmlns:a16="http://schemas.microsoft.com/office/drawing/2014/main" id="{B9E8E998-4644-D24F-A7B1-7EC03221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58" name="Oval 14">
            <a:extLst>
              <a:ext uri="{FF2B5EF4-FFF2-40B4-BE49-F238E27FC236}">
                <a16:creationId xmlns:a16="http://schemas.microsoft.com/office/drawing/2014/main" id="{3161ED60-5A1A-4693-DF8D-F0E1F46C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AFF531A6-F4E4-6EB0-F6C0-603131EF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31760" name="Oval 16">
            <a:extLst>
              <a:ext uri="{FF2B5EF4-FFF2-40B4-BE49-F238E27FC236}">
                <a16:creationId xmlns:a16="http://schemas.microsoft.com/office/drawing/2014/main" id="{6A64DB17-4004-1DB7-0AED-201434D1B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DE30BD6F-5161-F731-D7B0-6DFE77C5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31762" name="Oval 18">
            <a:extLst>
              <a:ext uri="{FF2B5EF4-FFF2-40B4-BE49-F238E27FC236}">
                <a16:creationId xmlns:a16="http://schemas.microsoft.com/office/drawing/2014/main" id="{78FD5659-9BF9-29BB-4521-3798117D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3" name="Oval 19">
            <a:extLst>
              <a:ext uri="{FF2B5EF4-FFF2-40B4-BE49-F238E27FC236}">
                <a16:creationId xmlns:a16="http://schemas.microsoft.com/office/drawing/2014/main" id="{4B1A38D6-A546-E704-E39B-5FF7774F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4" name="Oval 20">
            <a:extLst>
              <a:ext uri="{FF2B5EF4-FFF2-40B4-BE49-F238E27FC236}">
                <a16:creationId xmlns:a16="http://schemas.microsoft.com/office/drawing/2014/main" id="{CE4800EF-F913-70E1-B948-F6558A07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5" name="Oval 21">
            <a:extLst>
              <a:ext uri="{FF2B5EF4-FFF2-40B4-BE49-F238E27FC236}">
                <a16:creationId xmlns:a16="http://schemas.microsoft.com/office/drawing/2014/main" id="{9650E0EA-18CF-A8A2-ABC5-375FEB80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6" name="Oval 22">
            <a:extLst>
              <a:ext uri="{FF2B5EF4-FFF2-40B4-BE49-F238E27FC236}">
                <a16:creationId xmlns:a16="http://schemas.microsoft.com/office/drawing/2014/main" id="{BF6830DF-7171-D36B-4EF5-25040221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7" name="Oval 23">
            <a:extLst>
              <a:ext uri="{FF2B5EF4-FFF2-40B4-BE49-F238E27FC236}">
                <a16:creationId xmlns:a16="http://schemas.microsoft.com/office/drawing/2014/main" id="{9EEB1AE2-6A01-00B1-24ED-BD24CA98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8" name="Oval 24">
            <a:extLst>
              <a:ext uri="{FF2B5EF4-FFF2-40B4-BE49-F238E27FC236}">
                <a16:creationId xmlns:a16="http://schemas.microsoft.com/office/drawing/2014/main" id="{351AEB04-D25F-953A-3034-D3ABB49F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69" name="Oval 25">
            <a:extLst>
              <a:ext uri="{FF2B5EF4-FFF2-40B4-BE49-F238E27FC236}">
                <a16:creationId xmlns:a16="http://schemas.microsoft.com/office/drawing/2014/main" id="{F69DC93A-E33F-A509-6DCE-D8137337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0" name="Oval 26">
            <a:extLst>
              <a:ext uri="{FF2B5EF4-FFF2-40B4-BE49-F238E27FC236}">
                <a16:creationId xmlns:a16="http://schemas.microsoft.com/office/drawing/2014/main" id="{EF893828-3E72-E98D-9ECB-2665FBBE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1" name="Oval 27">
            <a:extLst>
              <a:ext uri="{FF2B5EF4-FFF2-40B4-BE49-F238E27FC236}">
                <a16:creationId xmlns:a16="http://schemas.microsoft.com/office/drawing/2014/main" id="{BC0D0D81-8DB1-57A6-C048-6C742D40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2" name="Oval 28">
            <a:extLst>
              <a:ext uri="{FF2B5EF4-FFF2-40B4-BE49-F238E27FC236}">
                <a16:creationId xmlns:a16="http://schemas.microsoft.com/office/drawing/2014/main" id="{255AB6FA-5E5E-772C-A5DA-79AF1B6F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3" name="Oval 29">
            <a:extLst>
              <a:ext uri="{FF2B5EF4-FFF2-40B4-BE49-F238E27FC236}">
                <a16:creationId xmlns:a16="http://schemas.microsoft.com/office/drawing/2014/main" id="{42489F84-400C-AA85-6A19-C8D6DDD1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4" name="Oval 30">
            <a:extLst>
              <a:ext uri="{FF2B5EF4-FFF2-40B4-BE49-F238E27FC236}">
                <a16:creationId xmlns:a16="http://schemas.microsoft.com/office/drawing/2014/main" id="{835AE0D0-7D41-1188-644E-0E984B61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5" name="Oval 31">
            <a:extLst>
              <a:ext uri="{FF2B5EF4-FFF2-40B4-BE49-F238E27FC236}">
                <a16:creationId xmlns:a16="http://schemas.microsoft.com/office/drawing/2014/main" id="{9BCD9748-F8F8-2295-444D-CC1EF35D0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CA01FEB1-91F8-F770-A24E-69AF05B4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C8E8E351-27E1-9109-9B23-41B78D87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31778" name="Oval 34">
            <a:extLst>
              <a:ext uri="{FF2B5EF4-FFF2-40B4-BE49-F238E27FC236}">
                <a16:creationId xmlns:a16="http://schemas.microsoft.com/office/drawing/2014/main" id="{3188CB48-7048-1EB3-9DBE-D25A26F3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79" name="Oval 35">
            <a:extLst>
              <a:ext uri="{FF2B5EF4-FFF2-40B4-BE49-F238E27FC236}">
                <a16:creationId xmlns:a16="http://schemas.microsoft.com/office/drawing/2014/main" id="{E20117B3-6F81-9EE7-42A9-02CFBC10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0" name="Oval 36">
            <a:extLst>
              <a:ext uri="{FF2B5EF4-FFF2-40B4-BE49-F238E27FC236}">
                <a16:creationId xmlns:a16="http://schemas.microsoft.com/office/drawing/2014/main" id="{ED12EE22-A485-C71B-044B-AC4EBB23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1" name="Oval 37">
            <a:extLst>
              <a:ext uri="{FF2B5EF4-FFF2-40B4-BE49-F238E27FC236}">
                <a16:creationId xmlns:a16="http://schemas.microsoft.com/office/drawing/2014/main" id="{87543B6C-94B3-7D60-78EA-AC760B7C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2" name="Oval 38">
            <a:extLst>
              <a:ext uri="{FF2B5EF4-FFF2-40B4-BE49-F238E27FC236}">
                <a16:creationId xmlns:a16="http://schemas.microsoft.com/office/drawing/2014/main" id="{F9311928-FD9B-9FDE-2F5B-BBBDC60F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3" name="Oval 39">
            <a:extLst>
              <a:ext uri="{FF2B5EF4-FFF2-40B4-BE49-F238E27FC236}">
                <a16:creationId xmlns:a16="http://schemas.microsoft.com/office/drawing/2014/main" id="{B1F50C4D-10EA-069C-4CEA-EF3CA3EA7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4" name="Oval 40">
            <a:extLst>
              <a:ext uri="{FF2B5EF4-FFF2-40B4-BE49-F238E27FC236}">
                <a16:creationId xmlns:a16="http://schemas.microsoft.com/office/drawing/2014/main" id="{73795A90-ADDD-696D-231C-FD0CA1F1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5" name="Oval 41">
            <a:extLst>
              <a:ext uri="{FF2B5EF4-FFF2-40B4-BE49-F238E27FC236}">
                <a16:creationId xmlns:a16="http://schemas.microsoft.com/office/drawing/2014/main" id="{2EEDDDE5-7B30-C1F5-C1FD-06ED78A9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6" name="Oval 42">
            <a:extLst>
              <a:ext uri="{FF2B5EF4-FFF2-40B4-BE49-F238E27FC236}">
                <a16:creationId xmlns:a16="http://schemas.microsoft.com/office/drawing/2014/main" id="{AE71994F-ADAD-7FF5-1E10-A8E5C2FA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7" name="Oval 43">
            <a:extLst>
              <a:ext uri="{FF2B5EF4-FFF2-40B4-BE49-F238E27FC236}">
                <a16:creationId xmlns:a16="http://schemas.microsoft.com/office/drawing/2014/main" id="{0262CEDE-B7FC-B5DE-D41B-5CCC880A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8" name="Oval 44">
            <a:extLst>
              <a:ext uri="{FF2B5EF4-FFF2-40B4-BE49-F238E27FC236}">
                <a16:creationId xmlns:a16="http://schemas.microsoft.com/office/drawing/2014/main" id="{FF0FE165-7F5B-18D5-AADB-BCDE1A43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89" name="Oval 45">
            <a:extLst>
              <a:ext uri="{FF2B5EF4-FFF2-40B4-BE49-F238E27FC236}">
                <a16:creationId xmlns:a16="http://schemas.microsoft.com/office/drawing/2014/main" id="{3504F194-F6DF-7DD7-217A-486778D2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0" name="Oval 46">
            <a:extLst>
              <a:ext uri="{FF2B5EF4-FFF2-40B4-BE49-F238E27FC236}">
                <a16:creationId xmlns:a16="http://schemas.microsoft.com/office/drawing/2014/main" id="{405CE35A-878B-BA0E-F872-71FFE3F0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1" name="Oval 47">
            <a:extLst>
              <a:ext uri="{FF2B5EF4-FFF2-40B4-BE49-F238E27FC236}">
                <a16:creationId xmlns:a16="http://schemas.microsoft.com/office/drawing/2014/main" id="{15E797F8-EAC2-0C2B-9A80-F09FFC68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2" name="Oval 48">
            <a:extLst>
              <a:ext uri="{FF2B5EF4-FFF2-40B4-BE49-F238E27FC236}">
                <a16:creationId xmlns:a16="http://schemas.microsoft.com/office/drawing/2014/main" id="{171B2203-5C4F-279E-4AE1-71BF9892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3" name="Oval 49">
            <a:extLst>
              <a:ext uri="{FF2B5EF4-FFF2-40B4-BE49-F238E27FC236}">
                <a16:creationId xmlns:a16="http://schemas.microsoft.com/office/drawing/2014/main" id="{AEE46C49-914A-C8ED-A868-3BE163A0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4" name="Oval 50">
            <a:extLst>
              <a:ext uri="{FF2B5EF4-FFF2-40B4-BE49-F238E27FC236}">
                <a16:creationId xmlns:a16="http://schemas.microsoft.com/office/drawing/2014/main" id="{32D3F39B-8A96-ADCC-E59E-D8059D00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5" name="Oval 51">
            <a:extLst>
              <a:ext uri="{FF2B5EF4-FFF2-40B4-BE49-F238E27FC236}">
                <a16:creationId xmlns:a16="http://schemas.microsoft.com/office/drawing/2014/main" id="{5D727E6C-1269-CBCD-C85D-6F9F94369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6" name="Oval 52">
            <a:extLst>
              <a:ext uri="{FF2B5EF4-FFF2-40B4-BE49-F238E27FC236}">
                <a16:creationId xmlns:a16="http://schemas.microsoft.com/office/drawing/2014/main" id="{DE82B73B-62BA-AF32-A575-5BBB79BF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797" name="Text Box 53">
            <a:extLst>
              <a:ext uri="{FF2B5EF4-FFF2-40B4-BE49-F238E27FC236}">
                <a16:creationId xmlns:a16="http://schemas.microsoft.com/office/drawing/2014/main" id="{98EFE71C-BE0E-59B1-C722-D20BBFEB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31798" name="Text Box 54">
            <a:extLst>
              <a:ext uri="{FF2B5EF4-FFF2-40B4-BE49-F238E27FC236}">
                <a16:creationId xmlns:a16="http://schemas.microsoft.com/office/drawing/2014/main" id="{8D685645-DEB5-1604-EF05-8087FFE7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31799" name="Oval 55">
            <a:extLst>
              <a:ext uri="{FF2B5EF4-FFF2-40B4-BE49-F238E27FC236}">
                <a16:creationId xmlns:a16="http://schemas.microsoft.com/office/drawing/2014/main" id="{CFE9C38C-117F-B99E-0DC3-8DD41CEF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0" name="Oval 56">
            <a:extLst>
              <a:ext uri="{FF2B5EF4-FFF2-40B4-BE49-F238E27FC236}">
                <a16:creationId xmlns:a16="http://schemas.microsoft.com/office/drawing/2014/main" id="{64A37F93-A3F3-FBC2-73ED-0773EB0A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1" name="Oval 57">
            <a:extLst>
              <a:ext uri="{FF2B5EF4-FFF2-40B4-BE49-F238E27FC236}">
                <a16:creationId xmlns:a16="http://schemas.microsoft.com/office/drawing/2014/main" id="{ADF0B93B-5BFE-73C9-CEBB-83CC9386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2" name="Oval 58">
            <a:extLst>
              <a:ext uri="{FF2B5EF4-FFF2-40B4-BE49-F238E27FC236}">
                <a16:creationId xmlns:a16="http://schemas.microsoft.com/office/drawing/2014/main" id="{D09F1973-6EDF-7054-7B6A-97F5B4E9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3" name="Oval 59">
            <a:extLst>
              <a:ext uri="{FF2B5EF4-FFF2-40B4-BE49-F238E27FC236}">
                <a16:creationId xmlns:a16="http://schemas.microsoft.com/office/drawing/2014/main" id="{E094B525-6827-FBC9-47D5-91D1FDBF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4" name="Oval 60">
            <a:extLst>
              <a:ext uri="{FF2B5EF4-FFF2-40B4-BE49-F238E27FC236}">
                <a16:creationId xmlns:a16="http://schemas.microsoft.com/office/drawing/2014/main" id="{F8D83ECB-2E1E-A5D7-CC5A-DF4D5DB9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5" name="Oval 61">
            <a:extLst>
              <a:ext uri="{FF2B5EF4-FFF2-40B4-BE49-F238E27FC236}">
                <a16:creationId xmlns:a16="http://schemas.microsoft.com/office/drawing/2014/main" id="{2C354F40-6C7C-4A9C-D5E7-D12E29D1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6" name="Oval 62">
            <a:extLst>
              <a:ext uri="{FF2B5EF4-FFF2-40B4-BE49-F238E27FC236}">
                <a16:creationId xmlns:a16="http://schemas.microsoft.com/office/drawing/2014/main" id="{30DFE7C9-0C51-4793-577D-ABF8D2F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7" name="Oval 63">
            <a:extLst>
              <a:ext uri="{FF2B5EF4-FFF2-40B4-BE49-F238E27FC236}">
                <a16:creationId xmlns:a16="http://schemas.microsoft.com/office/drawing/2014/main" id="{A3F019C9-8DD9-BC40-7610-B089BF00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8" name="Oval 64">
            <a:extLst>
              <a:ext uri="{FF2B5EF4-FFF2-40B4-BE49-F238E27FC236}">
                <a16:creationId xmlns:a16="http://schemas.microsoft.com/office/drawing/2014/main" id="{A44B67CA-AE05-7BA3-A9A5-38271A11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09" name="Text Box 65">
            <a:extLst>
              <a:ext uri="{FF2B5EF4-FFF2-40B4-BE49-F238E27FC236}">
                <a16:creationId xmlns:a16="http://schemas.microsoft.com/office/drawing/2014/main" id="{8B97EDAE-24C7-6957-6368-B68BDD1C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31810" name="Text Box 66">
            <a:extLst>
              <a:ext uri="{FF2B5EF4-FFF2-40B4-BE49-F238E27FC236}">
                <a16:creationId xmlns:a16="http://schemas.microsoft.com/office/drawing/2014/main" id="{7559AE50-FC05-5B93-3B34-4D0FFB775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31811" name="Oval 67">
            <a:extLst>
              <a:ext uri="{FF2B5EF4-FFF2-40B4-BE49-F238E27FC236}">
                <a16:creationId xmlns:a16="http://schemas.microsoft.com/office/drawing/2014/main" id="{1D177D7C-001B-578B-6649-B7583D7F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2" name="Text Box 68">
            <a:extLst>
              <a:ext uri="{FF2B5EF4-FFF2-40B4-BE49-F238E27FC236}">
                <a16:creationId xmlns:a16="http://schemas.microsoft.com/office/drawing/2014/main" id="{BB10C6B4-AAA6-4DE3-703A-8BDFB709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31813" name="Text Box 69">
            <a:extLst>
              <a:ext uri="{FF2B5EF4-FFF2-40B4-BE49-F238E27FC236}">
                <a16:creationId xmlns:a16="http://schemas.microsoft.com/office/drawing/2014/main" id="{3681E3E7-51C6-BC7C-BF47-6F29F872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14" name="Rectangle 70">
            <a:extLst>
              <a:ext uri="{FF2B5EF4-FFF2-40B4-BE49-F238E27FC236}">
                <a16:creationId xmlns:a16="http://schemas.microsoft.com/office/drawing/2014/main" id="{DE897960-63DE-8BB8-B907-27DAB818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5" name="Oval 71">
            <a:extLst>
              <a:ext uri="{FF2B5EF4-FFF2-40B4-BE49-F238E27FC236}">
                <a16:creationId xmlns:a16="http://schemas.microsoft.com/office/drawing/2014/main" id="{44EB9871-9D83-599D-96B6-4512820C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6" name="Oval 72">
            <a:extLst>
              <a:ext uri="{FF2B5EF4-FFF2-40B4-BE49-F238E27FC236}">
                <a16:creationId xmlns:a16="http://schemas.microsoft.com/office/drawing/2014/main" id="{AD6BBEB1-9859-0548-E169-E9A340924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7" name="Oval 73">
            <a:extLst>
              <a:ext uri="{FF2B5EF4-FFF2-40B4-BE49-F238E27FC236}">
                <a16:creationId xmlns:a16="http://schemas.microsoft.com/office/drawing/2014/main" id="{C4F3ADF1-DFE8-3BE6-A901-B8D737299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8" name="Oval 74">
            <a:extLst>
              <a:ext uri="{FF2B5EF4-FFF2-40B4-BE49-F238E27FC236}">
                <a16:creationId xmlns:a16="http://schemas.microsoft.com/office/drawing/2014/main" id="{E2CB992D-B848-34FA-4296-3AD921DB5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19" name="Oval 75">
            <a:extLst>
              <a:ext uri="{FF2B5EF4-FFF2-40B4-BE49-F238E27FC236}">
                <a16:creationId xmlns:a16="http://schemas.microsoft.com/office/drawing/2014/main" id="{35F6FB50-8B9A-9122-E15E-2F9F2F6F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0" name="Oval 76">
            <a:extLst>
              <a:ext uri="{FF2B5EF4-FFF2-40B4-BE49-F238E27FC236}">
                <a16:creationId xmlns:a16="http://schemas.microsoft.com/office/drawing/2014/main" id="{167354C9-F089-ECC6-6760-96D16BF6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1" name="Oval 77">
            <a:extLst>
              <a:ext uri="{FF2B5EF4-FFF2-40B4-BE49-F238E27FC236}">
                <a16:creationId xmlns:a16="http://schemas.microsoft.com/office/drawing/2014/main" id="{2FD35521-86F0-ACF7-E9BA-57150EC2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2" name="Text Box 78">
            <a:extLst>
              <a:ext uri="{FF2B5EF4-FFF2-40B4-BE49-F238E27FC236}">
                <a16:creationId xmlns:a16="http://schemas.microsoft.com/office/drawing/2014/main" id="{9004FEBE-2A89-98D0-248B-D16DDEF9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31823" name="Text Box 79">
            <a:extLst>
              <a:ext uri="{FF2B5EF4-FFF2-40B4-BE49-F238E27FC236}">
                <a16:creationId xmlns:a16="http://schemas.microsoft.com/office/drawing/2014/main" id="{55C0C3FD-929F-A109-15C3-68D23626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31824" name="Text Box 80">
            <a:extLst>
              <a:ext uri="{FF2B5EF4-FFF2-40B4-BE49-F238E27FC236}">
                <a16:creationId xmlns:a16="http://schemas.microsoft.com/office/drawing/2014/main" id="{46B67B49-F87C-72F8-D296-CFF806E0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31825" name="Text Box 81">
            <a:extLst>
              <a:ext uri="{FF2B5EF4-FFF2-40B4-BE49-F238E27FC236}">
                <a16:creationId xmlns:a16="http://schemas.microsoft.com/office/drawing/2014/main" id="{23314176-EA63-3493-B7C9-48758F4FA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31826" name="Oval 82">
            <a:extLst>
              <a:ext uri="{FF2B5EF4-FFF2-40B4-BE49-F238E27FC236}">
                <a16:creationId xmlns:a16="http://schemas.microsoft.com/office/drawing/2014/main" id="{6E9C79BA-6B96-F416-E9FA-9422506B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7" name="Oval 83">
            <a:extLst>
              <a:ext uri="{FF2B5EF4-FFF2-40B4-BE49-F238E27FC236}">
                <a16:creationId xmlns:a16="http://schemas.microsoft.com/office/drawing/2014/main" id="{694615D1-580C-8D04-21B6-79CFC04B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8" name="Oval 84">
            <a:extLst>
              <a:ext uri="{FF2B5EF4-FFF2-40B4-BE49-F238E27FC236}">
                <a16:creationId xmlns:a16="http://schemas.microsoft.com/office/drawing/2014/main" id="{F073F966-6996-655F-90EF-B779786F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29" name="Oval 85">
            <a:extLst>
              <a:ext uri="{FF2B5EF4-FFF2-40B4-BE49-F238E27FC236}">
                <a16:creationId xmlns:a16="http://schemas.microsoft.com/office/drawing/2014/main" id="{000C5F7D-C95A-DDA4-0059-22CBAFA9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30" name="Oval 86">
            <a:extLst>
              <a:ext uri="{FF2B5EF4-FFF2-40B4-BE49-F238E27FC236}">
                <a16:creationId xmlns:a16="http://schemas.microsoft.com/office/drawing/2014/main" id="{9EC864C8-8D4C-3DDE-3481-D409F43B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31" name="Text Box 87">
            <a:extLst>
              <a:ext uri="{FF2B5EF4-FFF2-40B4-BE49-F238E27FC236}">
                <a16:creationId xmlns:a16="http://schemas.microsoft.com/office/drawing/2014/main" id="{19DD1A54-9858-D5F2-3118-7DC0B52E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31832" name="Text Box 88">
            <a:extLst>
              <a:ext uri="{FF2B5EF4-FFF2-40B4-BE49-F238E27FC236}">
                <a16:creationId xmlns:a16="http://schemas.microsoft.com/office/drawing/2014/main" id="{83CDAE2C-C707-7D7D-7082-FA0CB2F4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33" name="Rectangle 89">
            <a:extLst>
              <a:ext uri="{FF2B5EF4-FFF2-40B4-BE49-F238E27FC236}">
                <a16:creationId xmlns:a16="http://schemas.microsoft.com/office/drawing/2014/main" id="{B658E127-F25C-EA44-A834-EA9EDF72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34" name="Text Box 90">
            <a:extLst>
              <a:ext uri="{FF2B5EF4-FFF2-40B4-BE49-F238E27FC236}">
                <a16:creationId xmlns:a16="http://schemas.microsoft.com/office/drawing/2014/main" id="{9F190CF4-333D-831D-1E7B-DF02EE1D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31835" name="Text Box 91">
            <a:extLst>
              <a:ext uri="{FF2B5EF4-FFF2-40B4-BE49-F238E27FC236}">
                <a16:creationId xmlns:a16="http://schemas.microsoft.com/office/drawing/2014/main" id="{E03F3F35-8DFF-2C00-500A-D947D314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36" name="Rectangle 92">
            <a:extLst>
              <a:ext uri="{FF2B5EF4-FFF2-40B4-BE49-F238E27FC236}">
                <a16:creationId xmlns:a16="http://schemas.microsoft.com/office/drawing/2014/main" id="{BDA92545-B50E-D424-8AF1-85D5FCF7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37" name="Text Box 93">
            <a:extLst>
              <a:ext uri="{FF2B5EF4-FFF2-40B4-BE49-F238E27FC236}">
                <a16:creationId xmlns:a16="http://schemas.microsoft.com/office/drawing/2014/main" id="{0348E2C7-DE8E-22D7-90D2-7F55A062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31838" name="Text Box 94">
            <a:extLst>
              <a:ext uri="{FF2B5EF4-FFF2-40B4-BE49-F238E27FC236}">
                <a16:creationId xmlns:a16="http://schemas.microsoft.com/office/drawing/2014/main" id="{5D49279D-6BC8-0190-6C15-9448CD42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39" name="Rectangle 95">
            <a:extLst>
              <a:ext uri="{FF2B5EF4-FFF2-40B4-BE49-F238E27FC236}">
                <a16:creationId xmlns:a16="http://schemas.microsoft.com/office/drawing/2014/main" id="{4A996386-5DC2-B10F-A124-B5BDBD59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40" name="Text Box 96">
            <a:extLst>
              <a:ext uri="{FF2B5EF4-FFF2-40B4-BE49-F238E27FC236}">
                <a16:creationId xmlns:a16="http://schemas.microsoft.com/office/drawing/2014/main" id="{567C744B-7FB2-8E43-1F70-939D754E9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31841" name="Text Box 97">
            <a:extLst>
              <a:ext uri="{FF2B5EF4-FFF2-40B4-BE49-F238E27FC236}">
                <a16:creationId xmlns:a16="http://schemas.microsoft.com/office/drawing/2014/main" id="{8B4BF005-EC08-5F9D-19B9-2FD43B3A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42" name="Rectangle 98">
            <a:extLst>
              <a:ext uri="{FF2B5EF4-FFF2-40B4-BE49-F238E27FC236}">
                <a16:creationId xmlns:a16="http://schemas.microsoft.com/office/drawing/2014/main" id="{0AA1733A-A6FE-3660-2AD2-758B236F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43" name="Text Box 99">
            <a:extLst>
              <a:ext uri="{FF2B5EF4-FFF2-40B4-BE49-F238E27FC236}">
                <a16:creationId xmlns:a16="http://schemas.microsoft.com/office/drawing/2014/main" id="{16EADDBC-A7F8-E8F2-5642-D8AA9F11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31844" name="Text Box 100">
            <a:extLst>
              <a:ext uri="{FF2B5EF4-FFF2-40B4-BE49-F238E27FC236}">
                <a16:creationId xmlns:a16="http://schemas.microsoft.com/office/drawing/2014/main" id="{5309313D-D54C-E78D-2F45-92DDA3BA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1845" name="Rectangle 101">
            <a:extLst>
              <a:ext uri="{FF2B5EF4-FFF2-40B4-BE49-F238E27FC236}">
                <a16:creationId xmlns:a16="http://schemas.microsoft.com/office/drawing/2014/main" id="{85F4AC2E-E4DA-9061-9498-B0AE9F5B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46" name="Text Box 102">
            <a:extLst>
              <a:ext uri="{FF2B5EF4-FFF2-40B4-BE49-F238E27FC236}">
                <a16:creationId xmlns:a16="http://schemas.microsoft.com/office/drawing/2014/main" id="{A8230D30-6396-CE98-96A0-83E731C1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31847" name="Text Box 103">
            <a:extLst>
              <a:ext uri="{FF2B5EF4-FFF2-40B4-BE49-F238E27FC236}">
                <a16:creationId xmlns:a16="http://schemas.microsoft.com/office/drawing/2014/main" id="{CF7A0EC4-AD69-2515-54A0-E2014EA5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31848" name="Oval 104">
            <a:extLst>
              <a:ext uri="{FF2B5EF4-FFF2-40B4-BE49-F238E27FC236}">
                <a16:creationId xmlns:a16="http://schemas.microsoft.com/office/drawing/2014/main" id="{53B854F0-6ECD-FBD0-D105-C89546A7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49" name="Oval 105">
            <a:extLst>
              <a:ext uri="{FF2B5EF4-FFF2-40B4-BE49-F238E27FC236}">
                <a16:creationId xmlns:a16="http://schemas.microsoft.com/office/drawing/2014/main" id="{F06D2E8E-C098-0BC6-E71B-8984EC06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0" name="Oval 106">
            <a:extLst>
              <a:ext uri="{FF2B5EF4-FFF2-40B4-BE49-F238E27FC236}">
                <a16:creationId xmlns:a16="http://schemas.microsoft.com/office/drawing/2014/main" id="{5FC40FA6-6EA7-245B-8023-248A379D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1" name="Oval 107">
            <a:extLst>
              <a:ext uri="{FF2B5EF4-FFF2-40B4-BE49-F238E27FC236}">
                <a16:creationId xmlns:a16="http://schemas.microsoft.com/office/drawing/2014/main" id="{790B843C-6921-B060-65DB-98C662212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2" name="Oval 108">
            <a:extLst>
              <a:ext uri="{FF2B5EF4-FFF2-40B4-BE49-F238E27FC236}">
                <a16:creationId xmlns:a16="http://schemas.microsoft.com/office/drawing/2014/main" id="{DFD4778D-FAFA-5E00-7BF9-83AFEDBE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3" name="Oval 109">
            <a:extLst>
              <a:ext uri="{FF2B5EF4-FFF2-40B4-BE49-F238E27FC236}">
                <a16:creationId xmlns:a16="http://schemas.microsoft.com/office/drawing/2014/main" id="{720B95DC-AD80-3C8C-E231-4E325280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4" name="Oval 110">
            <a:extLst>
              <a:ext uri="{FF2B5EF4-FFF2-40B4-BE49-F238E27FC236}">
                <a16:creationId xmlns:a16="http://schemas.microsoft.com/office/drawing/2014/main" id="{A4A03FFE-3C1D-6237-0A58-965AD4C2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5" name="Oval 111">
            <a:extLst>
              <a:ext uri="{FF2B5EF4-FFF2-40B4-BE49-F238E27FC236}">
                <a16:creationId xmlns:a16="http://schemas.microsoft.com/office/drawing/2014/main" id="{D3F00862-50F6-F947-A1D1-95AA7694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6" name="Oval 112">
            <a:extLst>
              <a:ext uri="{FF2B5EF4-FFF2-40B4-BE49-F238E27FC236}">
                <a16:creationId xmlns:a16="http://schemas.microsoft.com/office/drawing/2014/main" id="{63D7CB37-961A-D8BA-1B47-FE0B4D41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7" name="Oval 113">
            <a:extLst>
              <a:ext uri="{FF2B5EF4-FFF2-40B4-BE49-F238E27FC236}">
                <a16:creationId xmlns:a16="http://schemas.microsoft.com/office/drawing/2014/main" id="{9DD37E65-89F5-A95D-FAB2-D8D455DB1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8" name="Oval 114">
            <a:extLst>
              <a:ext uri="{FF2B5EF4-FFF2-40B4-BE49-F238E27FC236}">
                <a16:creationId xmlns:a16="http://schemas.microsoft.com/office/drawing/2014/main" id="{92CDC64D-DEC2-FFEC-CFA5-1BA5FE1A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59" name="Oval 115">
            <a:extLst>
              <a:ext uri="{FF2B5EF4-FFF2-40B4-BE49-F238E27FC236}">
                <a16:creationId xmlns:a16="http://schemas.microsoft.com/office/drawing/2014/main" id="{EEA8D5E0-B433-D2C9-C253-78E651A7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860" name="Text Box 116">
            <a:extLst>
              <a:ext uri="{FF2B5EF4-FFF2-40B4-BE49-F238E27FC236}">
                <a16:creationId xmlns:a16="http://schemas.microsoft.com/office/drawing/2014/main" id="{EDDE4BAF-2901-B72E-05F7-742D526A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31861" name="Text Box 117">
            <a:extLst>
              <a:ext uri="{FF2B5EF4-FFF2-40B4-BE49-F238E27FC236}">
                <a16:creationId xmlns:a16="http://schemas.microsoft.com/office/drawing/2014/main" id="{95872F24-AD38-0058-295C-025FB562C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31862" name="Text Box 118">
            <a:extLst>
              <a:ext uri="{FF2B5EF4-FFF2-40B4-BE49-F238E27FC236}">
                <a16:creationId xmlns:a16="http://schemas.microsoft.com/office/drawing/2014/main" id="{6AAE7F02-6A5D-3C8E-527D-0EBFE543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31863" name="Text Box 119">
            <a:extLst>
              <a:ext uri="{FF2B5EF4-FFF2-40B4-BE49-F238E27FC236}">
                <a16:creationId xmlns:a16="http://schemas.microsoft.com/office/drawing/2014/main" id="{C83F86AB-9705-5249-AD56-F22304BB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31864" name="Text Box 120">
            <a:extLst>
              <a:ext uri="{FF2B5EF4-FFF2-40B4-BE49-F238E27FC236}">
                <a16:creationId xmlns:a16="http://schemas.microsoft.com/office/drawing/2014/main" id="{604CBA91-0F15-A28B-56FA-FAFFCE7C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31865" name="Text Box 121">
            <a:extLst>
              <a:ext uri="{FF2B5EF4-FFF2-40B4-BE49-F238E27FC236}">
                <a16:creationId xmlns:a16="http://schemas.microsoft.com/office/drawing/2014/main" id="{C3CF7D04-7B42-2B53-110D-335AB34B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31866" name="Text Box 122">
            <a:extLst>
              <a:ext uri="{FF2B5EF4-FFF2-40B4-BE49-F238E27FC236}">
                <a16:creationId xmlns:a16="http://schemas.microsoft.com/office/drawing/2014/main" id="{79231776-CDD8-0F36-3243-3480A8ABD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31867" name="Text Box 123">
            <a:extLst>
              <a:ext uri="{FF2B5EF4-FFF2-40B4-BE49-F238E27FC236}">
                <a16:creationId xmlns:a16="http://schemas.microsoft.com/office/drawing/2014/main" id="{4EEB0608-1AE6-C6F0-EBE1-5E0B9BD7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31871" name="Text Box 127">
            <a:extLst>
              <a:ext uri="{FF2B5EF4-FFF2-40B4-BE49-F238E27FC236}">
                <a16:creationId xmlns:a16="http://schemas.microsoft.com/office/drawing/2014/main" id="{49104DB5-321A-24C8-E010-958FE09C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948113"/>
            <a:ext cx="3282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advanced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into Sinai (not shown),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threatened al Arish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but were forced to withdraw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under British pressure.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3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50"/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50"/>
                                        <p:tgtEl>
                                          <p:spTgt spid="31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50"/>
                                        <p:tgtEl>
                                          <p:spTgt spid="31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66" grpId="0"/>
      <p:bldP spid="31867" grpId="0"/>
      <p:bldP spid="31871" grpId="0"/>
      <p:bldP spid="318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F68617EE-8B0D-82E4-68B7-D7887D96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C79CD864-5132-F3EB-5547-A01C41C7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C682413-F496-5A45-0585-4198A933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726C4149-1EA8-9308-93BF-B4FFD16C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774840F6-52C7-357C-D39B-2EF11836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30C73455-0D6D-B2AB-E171-D7AC2628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68DCE6BB-11C3-5B88-4579-F2A9594B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36874" name="Oval 10">
            <a:extLst>
              <a:ext uri="{FF2B5EF4-FFF2-40B4-BE49-F238E27FC236}">
                <a16:creationId xmlns:a16="http://schemas.microsoft.com/office/drawing/2014/main" id="{C3553613-41FC-88AA-4848-FFCCD3A4F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75" name="Oval 11">
            <a:extLst>
              <a:ext uri="{FF2B5EF4-FFF2-40B4-BE49-F238E27FC236}">
                <a16:creationId xmlns:a16="http://schemas.microsoft.com/office/drawing/2014/main" id="{F1C133F6-D5C9-95B5-F489-E894646B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76" name="Oval 12">
            <a:extLst>
              <a:ext uri="{FF2B5EF4-FFF2-40B4-BE49-F238E27FC236}">
                <a16:creationId xmlns:a16="http://schemas.microsoft.com/office/drawing/2014/main" id="{208DEB12-E863-33FF-C50F-F168B6A2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77" name="Oval 13">
            <a:extLst>
              <a:ext uri="{FF2B5EF4-FFF2-40B4-BE49-F238E27FC236}">
                <a16:creationId xmlns:a16="http://schemas.microsoft.com/office/drawing/2014/main" id="{D68223CE-E223-6CF5-5063-7499231A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78" name="Oval 14">
            <a:extLst>
              <a:ext uri="{FF2B5EF4-FFF2-40B4-BE49-F238E27FC236}">
                <a16:creationId xmlns:a16="http://schemas.microsoft.com/office/drawing/2014/main" id="{8D8D1EB1-CECC-BAC1-4820-7398D440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E6E91950-9CB5-8459-451C-AB295F63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36880" name="Oval 16">
            <a:extLst>
              <a:ext uri="{FF2B5EF4-FFF2-40B4-BE49-F238E27FC236}">
                <a16:creationId xmlns:a16="http://schemas.microsoft.com/office/drawing/2014/main" id="{267C44DD-9B59-7B66-061A-EC3F649B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B2D32D9A-C86F-9F84-0433-9C723846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36882" name="Oval 18">
            <a:extLst>
              <a:ext uri="{FF2B5EF4-FFF2-40B4-BE49-F238E27FC236}">
                <a16:creationId xmlns:a16="http://schemas.microsoft.com/office/drawing/2014/main" id="{A360D274-2C96-E982-7981-B494176B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3" name="Oval 19">
            <a:extLst>
              <a:ext uri="{FF2B5EF4-FFF2-40B4-BE49-F238E27FC236}">
                <a16:creationId xmlns:a16="http://schemas.microsoft.com/office/drawing/2014/main" id="{F4D939A3-90B3-6668-2240-6D824226E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4" name="Oval 20">
            <a:extLst>
              <a:ext uri="{FF2B5EF4-FFF2-40B4-BE49-F238E27FC236}">
                <a16:creationId xmlns:a16="http://schemas.microsoft.com/office/drawing/2014/main" id="{C4A9D848-81E3-9FD6-2D51-350896C9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5" name="Oval 21">
            <a:extLst>
              <a:ext uri="{FF2B5EF4-FFF2-40B4-BE49-F238E27FC236}">
                <a16:creationId xmlns:a16="http://schemas.microsoft.com/office/drawing/2014/main" id="{42637B8D-C715-F7A8-C5E7-629AF206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6" name="Oval 22">
            <a:extLst>
              <a:ext uri="{FF2B5EF4-FFF2-40B4-BE49-F238E27FC236}">
                <a16:creationId xmlns:a16="http://schemas.microsoft.com/office/drawing/2014/main" id="{7B27900F-7390-4E41-1507-98422F59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7" name="Oval 23">
            <a:extLst>
              <a:ext uri="{FF2B5EF4-FFF2-40B4-BE49-F238E27FC236}">
                <a16:creationId xmlns:a16="http://schemas.microsoft.com/office/drawing/2014/main" id="{5B0AADF2-0EB9-EF2C-A585-DD4A3205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8" name="Oval 24">
            <a:extLst>
              <a:ext uri="{FF2B5EF4-FFF2-40B4-BE49-F238E27FC236}">
                <a16:creationId xmlns:a16="http://schemas.microsoft.com/office/drawing/2014/main" id="{B33538B6-D312-A760-A84F-B6A7524A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89" name="Oval 25">
            <a:extLst>
              <a:ext uri="{FF2B5EF4-FFF2-40B4-BE49-F238E27FC236}">
                <a16:creationId xmlns:a16="http://schemas.microsoft.com/office/drawing/2014/main" id="{89A81CD8-FDD7-C5F4-FFF0-7344C5C8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0" name="Oval 26">
            <a:extLst>
              <a:ext uri="{FF2B5EF4-FFF2-40B4-BE49-F238E27FC236}">
                <a16:creationId xmlns:a16="http://schemas.microsoft.com/office/drawing/2014/main" id="{56FE37E9-0FA9-47F0-1791-A82613DE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1" name="Oval 27">
            <a:extLst>
              <a:ext uri="{FF2B5EF4-FFF2-40B4-BE49-F238E27FC236}">
                <a16:creationId xmlns:a16="http://schemas.microsoft.com/office/drawing/2014/main" id="{2063E975-1EC0-62D7-CE40-8B3EE08C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2" name="Oval 28">
            <a:extLst>
              <a:ext uri="{FF2B5EF4-FFF2-40B4-BE49-F238E27FC236}">
                <a16:creationId xmlns:a16="http://schemas.microsoft.com/office/drawing/2014/main" id="{DCEE9FEC-A0FF-5060-FB08-2930CD08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3" name="Oval 29">
            <a:extLst>
              <a:ext uri="{FF2B5EF4-FFF2-40B4-BE49-F238E27FC236}">
                <a16:creationId xmlns:a16="http://schemas.microsoft.com/office/drawing/2014/main" id="{024D84B4-7E60-AF3D-4B22-67C6F422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4" name="Oval 30">
            <a:extLst>
              <a:ext uri="{FF2B5EF4-FFF2-40B4-BE49-F238E27FC236}">
                <a16:creationId xmlns:a16="http://schemas.microsoft.com/office/drawing/2014/main" id="{D998D906-3AC5-6D4B-1322-D60011EA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5" name="Oval 31">
            <a:extLst>
              <a:ext uri="{FF2B5EF4-FFF2-40B4-BE49-F238E27FC236}">
                <a16:creationId xmlns:a16="http://schemas.microsoft.com/office/drawing/2014/main" id="{96E817AC-6EFF-45A9-45FA-E62DC2CC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6" name="Text Box 32">
            <a:extLst>
              <a:ext uri="{FF2B5EF4-FFF2-40B4-BE49-F238E27FC236}">
                <a16:creationId xmlns:a16="http://schemas.microsoft.com/office/drawing/2014/main" id="{EBDCDBC5-ADDD-AE0C-1F24-7E93BD14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36897" name="Text Box 33">
            <a:extLst>
              <a:ext uri="{FF2B5EF4-FFF2-40B4-BE49-F238E27FC236}">
                <a16:creationId xmlns:a16="http://schemas.microsoft.com/office/drawing/2014/main" id="{674CFB9F-645B-FD89-D3F7-C3F06B09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36898" name="Oval 34">
            <a:extLst>
              <a:ext uri="{FF2B5EF4-FFF2-40B4-BE49-F238E27FC236}">
                <a16:creationId xmlns:a16="http://schemas.microsoft.com/office/drawing/2014/main" id="{8DD4DE31-5340-ABBE-62AC-3BA07715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899" name="Oval 35">
            <a:extLst>
              <a:ext uri="{FF2B5EF4-FFF2-40B4-BE49-F238E27FC236}">
                <a16:creationId xmlns:a16="http://schemas.microsoft.com/office/drawing/2014/main" id="{DFF8C2DA-F0AA-1DD3-81D5-49E5EF47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0" name="Oval 36">
            <a:extLst>
              <a:ext uri="{FF2B5EF4-FFF2-40B4-BE49-F238E27FC236}">
                <a16:creationId xmlns:a16="http://schemas.microsoft.com/office/drawing/2014/main" id="{4328EBDD-DB77-7510-F9D1-25DDC12E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1" name="Oval 37">
            <a:extLst>
              <a:ext uri="{FF2B5EF4-FFF2-40B4-BE49-F238E27FC236}">
                <a16:creationId xmlns:a16="http://schemas.microsoft.com/office/drawing/2014/main" id="{6D66BAB3-82DA-6482-481C-898402EC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2" name="Oval 38">
            <a:extLst>
              <a:ext uri="{FF2B5EF4-FFF2-40B4-BE49-F238E27FC236}">
                <a16:creationId xmlns:a16="http://schemas.microsoft.com/office/drawing/2014/main" id="{0355EEF6-9E95-193E-3BB4-ACCB88D0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3" name="Oval 39">
            <a:extLst>
              <a:ext uri="{FF2B5EF4-FFF2-40B4-BE49-F238E27FC236}">
                <a16:creationId xmlns:a16="http://schemas.microsoft.com/office/drawing/2014/main" id="{AA265729-8FA4-DD9E-1DA1-10B6E8E6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4" name="Oval 40">
            <a:extLst>
              <a:ext uri="{FF2B5EF4-FFF2-40B4-BE49-F238E27FC236}">
                <a16:creationId xmlns:a16="http://schemas.microsoft.com/office/drawing/2014/main" id="{0F5C2361-23A5-86F5-F205-0B1D0D8B2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5" name="Oval 41">
            <a:extLst>
              <a:ext uri="{FF2B5EF4-FFF2-40B4-BE49-F238E27FC236}">
                <a16:creationId xmlns:a16="http://schemas.microsoft.com/office/drawing/2014/main" id="{76D634ED-DB25-8BBE-EEA2-048EE640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6" name="Oval 42">
            <a:extLst>
              <a:ext uri="{FF2B5EF4-FFF2-40B4-BE49-F238E27FC236}">
                <a16:creationId xmlns:a16="http://schemas.microsoft.com/office/drawing/2014/main" id="{CD09D412-817E-BD75-373D-E7DF6495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7" name="Oval 43">
            <a:extLst>
              <a:ext uri="{FF2B5EF4-FFF2-40B4-BE49-F238E27FC236}">
                <a16:creationId xmlns:a16="http://schemas.microsoft.com/office/drawing/2014/main" id="{389854ED-6D3D-4921-1734-A9F7F8EF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8" name="Oval 44">
            <a:extLst>
              <a:ext uri="{FF2B5EF4-FFF2-40B4-BE49-F238E27FC236}">
                <a16:creationId xmlns:a16="http://schemas.microsoft.com/office/drawing/2014/main" id="{EA1266E5-0065-A388-798C-14371D0A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09" name="Oval 45">
            <a:extLst>
              <a:ext uri="{FF2B5EF4-FFF2-40B4-BE49-F238E27FC236}">
                <a16:creationId xmlns:a16="http://schemas.microsoft.com/office/drawing/2014/main" id="{8C5DA9D8-CF05-439E-ED3E-BBF306E9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0" name="Oval 46">
            <a:extLst>
              <a:ext uri="{FF2B5EF4-FFF2-40B4-BE49-F238E27FC236}">
                <a16:creationId xmlns:a16="http://schemas.microsoft.com/office/drawing/2014/main" id="{676A9BAE-6CBA-A141-0520-83C561A7E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1" name="Oval 47">
            <a:extLst>
              <a:ext uri="{FF2B5EF4-FFF2-40B4-BE49-F238E27FC236}">
                <a16:creationId xmlns:a16="http://schemas.microsoft.com/office/drawing/2014/main" id="{B7351806-7038-36A8-8AB1-4E4D81AF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2" name="Oval 48">
            <a:extLst>
              <a:ext uri="{FF2B5EF4-FFF2-40B4-BE49-F238E27FC236}">
                <a16:creationId xmlns:a16="http://schemas.microsoft.com/office/drawing/2014/main" id="{F7B3787C-0154-3234-DC4A-6738BB20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3" name="Oval 49">
            <a:extLst>
              <a:ext uri="{FF2B5EF4-FFF2-40B4-BE49-F238E27FC236}">
                <a16:creationId xmlns:a16="http://schemas.microsoft.com/office/drawing/2014/main" id="{8085C954-5AEE-25A2-6CEE-823CE7BF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4" name="Oval 50">
            <a:extLst>
              <a:ext uri="{FF2B5EF4-FFF2-40B4-BE49-F238E27FC236}">
                <a16:creationId xmlns:a16="http://schemas.microsoft.com/office/drawing/2014/main" id="{60247E2A-417E-E98D-026A-F22B538AE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5" name="Oval 51">
            <a:extLst>
              <a:ext uri="{FF2B5EF4-FFF2-40B4-BE49-F238E27FC236}">
                <a16:creationId xmlns:a16="http://schemas.microsoft.com/office/drawing/2014/main" id="{62A56BD1-19D6-87DF-EB9C-EF327016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6" name="Oval 52">
            <a:extLst>
              <a:ext uri="{FF2B5EF4-FFF2-40B4-BE49-F238E27FC236}">
                <a16:creationId xmlns:a16="http://schemas.microsoft.com/office/drawing/2014/main" id="{E8B6E3AF-A74A-7A26-A247-1E68CFAC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17" name="Text Box 53">
            <a:extLst>
              <a:ext uri="{FF2B5EF4-FFF2-40B4-BE49-F238E27FC236}">
                <a16:creationId xmlns:a16="http://schemas.microsoft.com/office/drawing/2014/main" id="{5EE23C54-664E-E28C-E7A6-E6494F4F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36918" name="Text Box 54">
            <a:extLst>
              <a:ext uri="{FF2B5EF4-FFF2-40B4-BE49-F238E27FC236}">
                <a16:creationId xmlns:a16="http://schemas.microsoft.com/office/drawing/2014/main" id="{FE3B5FE7-08EB-664C-B8B2-695739C2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36919" name="Oval 55">
            <a:extLst>
              <a:ext uri="{FF2B5EF4-FFF2-40B4-BE49-F238E27FC236}">
                <a16:creationId xmlns:a16="http://schemas.microsoft.com/office/drawing/2014/main" id="{9F57F073-E81A-9CCC-9AB0-071FBB44B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0" name="Oval 56">
            <a:extLst>
              <a:ext uri="{FF2B5EF4-FFF2-40B4-BE49-F238E27FC236}">
                <a16:creationId xmlns:a16="http://schemas.microsoft.com/office/drawing/2014/main" id="{B738EDEA-1AC4-5B1C-0AE4-63CF7F8B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1" name="Oval 57">
            <a:extLst>
              <a:ext uri="{FF2B5EF4-FFF2-40B4-BE49-F238E27FC236}">
                <a16:creationId xmlns:a16="http://schemas.microsoft.com/office/drawing/2014/main" id="{3C04A0D4-6354-0444-0D73-0DF1E9D9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2" name="Oval 58">
            <a:extLst>
              <a:ext uri="{FF2B5EF4-FFF2-40B4-BE49-F238E27FC236}">
                <a16:creationId xmlns:a16="http://schemas.microsoft.com/office/drawing/2014/main" id="{A41B1DD8-E36B-EB5D-7CAD-9F432F79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3" name="Oval 59">
            <a:extLst>
              <a:ext uri="{FF2B5EF4-FFF2-40B4-BE49-F238E27FC236}">
                <a16:creationId xmlns:a16="http://schemas.microsoft.com/office/drawing/2014/main" id="{83DA47AE-F4B8-AA1B-9180-5A4969CD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4" name="Oval 60">
            <a:extLst>
              <a:ext uri="{FF2B5EF4-FFF2-40B4-BE49-F238E27FC236}">
                <a16:creationId xmlns:a16="http://schemas.microsoft.com/office/drawing/2014/main" id="{4489B887-FF2F-B4A0-34EF-DB7506E1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5" name="Oval 61">
            <a:extLst>
              <a:ext uri="{FF2B5EF4-FFF2-40B4-BE49-F238E27FC236}">
                <a16:creationId xmlns:a16="http://schemas.microsoft.com/office/drawing/2014/main" id="{BDE1B0D2-96DA-66E1-55B1-56765804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6" name="Oval 62">
            <a:extLst>
              <a:ext uri="{FF2B5EF4-FFF2-40B4-BE49-F238E27FC236}">
                <a16:creationId xmlns:a16="http://schemas.microsoft.com/office/drawing/2014/main" id="{D3D1A8CE-DAD6-2658-F8BA-BCA8681F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7" name="Oval 63">
            <a:extLst>
              <a:ext uri="{FF2B5EF4-FFF2-40B4-BE49-F238E27FC236}">
                <a16:creationId xmlns:a16="http://schemas.microsoft.com/office/drawing/2014/main" id="{D61F0CA2-9F6A-C050-878C-99DACE0F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8" name="Oval 64">
            <a:extLst>
              <a:ext uri="{FF2B5EF4-FFF2-40B4-BE49-F238E27FC236}">
                <a16:creationId xmlns:a16="http://schemas.microsoft.com/office/drawing/2014/main" id="{63141574-E898-83B3-3E40-D33B7F09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29" name="Text Box 65">
            <a:extLst>
              <a:ext uri="{FF2B5EF4-FFF2-40B4-BE49-F238E27FC236}">
                <a16:creationId xmlns:a16="http://schemas.microsoft.com/office/drawing/2014/main" id="{46DEF892-2EDD-BA28-6CD6-1BA3C3E9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36930" name="Text Box 66">
            <a:extLst>
              <a:ext uri="{FF2B5EF4-FFF2-40B4-BE49-F238E27FC236}">
                <a16:creationId xmlns:a16="http://schemas.microsoft.com/office/drawing/2014/main" id="{1BDD204D-37DF-716E-C00F-402D06C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36931" name="Oval 67">
            <a:extLst>
              <a:ext uri="{FF2B5EF4-FFF2-40B4-BE49-F238E27FC236}">
                <a16:creationId xmlns:a16="http://schemas.microsoft.com/office/drawing/2014/main" id="{BA84C0BE-3258-BA95-F182-86159CBA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2" name="Text Box 68">
            <a:extLst>
              <a:ext uri="{FF2B5EF4-FFF2-40B4-BE49-F238E27FC236}">
                <a16:creationId xmlns:a16="http://schemas.microsoft.com/office/drawing/2014/main" id="{D3917773-14B8-8E66-58A2-BB0A1FC0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36933" name="Text Box 69">
            <a:extLst>
              <a:ext uri="{FF2B5EF4-FFF2-40B4-BE49-F238E27FC236}">
                <a16:creationId xmlns:a16="http://schemas.microsoft.com/office/drawing/2014/main" id="{6EAFAB56-A9BD-8D8F-626B-D0DEDD09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34" name="Rectangle 70">
            <a:extLst>
              <a:ext uri="{FF2B5EF4-FFF2-40B4-BE49-F238E27FC236}">
                <a16:creationId xmlns:a16="http://schemas.microsoft.com/office/drawing/2014/main" id="{3AD83981-653E-D7B7-3CFC-57F5ECA2F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5" name="Oval 71">
            <a:extLst>
              <a:ext uri="{FF2B5EF4-FFF2-40B4-BE49-F238E27FC236}">
                <a16:creationId xmlns:a16="http://schemas.microsoft.com/office/drawing/2014/main" id="{07DF943D-48F7-2654-2290-E842927B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6" name="Oval 72">
            <a:extLst>
              <a:ext uri="{FF2B5EF4-FFF2-40B4-BE49-F238E27FC236}">
                <a16:creationId xmlns:a16="http://schemas.microsoft.com/office/drawing/2014/main" id="{CDE2949B-4380-283A-56BA-6DB055319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7" name="Oval 73">
            <a:extLst>
              <a:ext uri="{FF2B5EF4-FFF2-40B4-BE49-F238E27FC236}">
                <a16:creationId xmlns:a16="http://schemas.microsoft.com/office/drawing/2014/main" id="{844F1384-0B99-9A2C-F230-CB86476B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8" name="Oval 74">
            <a:extLst>
              <a:ext uri="{FF2B5EF4-FFF2-40B4-BE49-F238E27FC236}">
                <a16:creationId xmlns:a16="http://schemas.microsoft.com/office/drawing/2014/main" id="{A074F25A-4392-D87F-14B3-D4BD3FFE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39" name="Oval 75">
            <a:extLst>
              <a:ext uri="{FF2B5EF4-FFF2-40B4-BE49-F238E27FC236}">
                <a16:creationId xmlns:a16="http://schemas.microsoft.com/office/drawing/2014/main" id="{4CFE37B8-3F48-E71B-59BC-D8C42B537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0" name="Oval 76">
            <a:extLst>
              <a:ext uri="{FF2B5EF4-FFF2-40B4-BE49-F238E27FC236}">
                <a16:creationId xmlns:a16="http://schemas.microsoft.com/office/drawing/2014/main" id="{B6DFB00E-A1BC-EB39-1F8E-B72F183D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1" name="Oval 77">
            <a:extLst>
              <a:ext uri="{FF2B5EF4-FFF2-40B4-BE49-F238E27FC236}">
                <a16:creationId xmlns:a16="http://schemas.microsoft.com/office/drawing/2014/main" id="{006E50E6-2A28-6DB8-651A-939B10F1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2" name="Text Box 78">
            <a:extLst>
              <a:ext uri="{FF2B5EF4-FFF2-40B4-BE49-F238E27FC236}">
                <a16:creationId xmlns:a16="http://schemas.microsoft.com/office/drawing/2014/main" id="{8ECAD3C5-07BD-D173-AF3A-3F8DE51B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36943" name="Text Box 79">
            <a:extLst>
              <a:ext uri="{FF2B5EF4-FFF2-40B4-BE49-F238E27FC236}">
                <a16:creationId xmlns:a16="http://schemas.microsoft.com/office/drawing/2014/main" id="{9F76A264-E5CA-2C3E-D116-EE2C4C29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36944" name="Text Box 80">
            <a:extLst>
              <a:ext uri="{FF2B5EF4-FFF2-40B4-BE49-F238E27FC236}">
                <a16:creationId xmlns:a16="http://schemas.microsoft.com/office/drawing/2014/main" id="{77DDD359-0BFC-F937-77C5-03EAB9B5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36945" name="Text Box 81">
            <a:extLst>
              <a:ext uri="{FF2B5EF4-FFF2-40B4-BE49-F238E27FC236}">
                <a16:creationId xmlns:a16="http://schemas.microsoft.com/office/drawing/2014/main" id="{5E19F59A-EF2C-56CF-2EF3-ECCA26A2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36946" name="Oval 82">
            <a:extLst>
              <a:ext uri="{FF2B5EF4-FFF2-40B4-BE49-F238E27FC236}">
                <a16:creationId xmlns:a16="http://schemas.microsoft.com/office/drawing/2014/main" id="{39959629-627B-CD33-CBE9-4135D631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7" name="Oval 83">
            <a:extLst>
              <a:ext uri="{FF2B5EF4-FFF2-40B4-BE49-F238E27FC236}">
                <a16:creationId xmlns:a16="http://schemas.microsoft.com/office/drawing/2014/main" id="{53B5EEA1-4D89-D6D4-DD6A-0C6555E3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8" name="Oval 84">
            <a:extLst>
              <a:ext uri="{FF2B5EF4-FFF2-40B4-BE49-F238E27FC236}">
                <a16:creationId xmlns:a16="http://schemas.microsoft.com/office/drawing/2014/main" id="{112253C1-5607-293E-E6D2-99314956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49" name="Oval 85">
            <a:extLst>
              <a:ext uri="{FF2B5EF4-FFF2-40B4-BE49-F238E27FC236}">
                <a16:creationId xmlns:a16="http://schemas.microsoft.com/office/drawing/2014/main" id="{34CA6BAC-7F9C-8D9E-940D-9D23166A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50" name="Oval 86">
            <a:extLst>
              <a:ext uri="{FF2B5EF4-FFF2-40B4-BE49-F238E27FC236}">
                <a16:creationId xmlns:a16="http://schemas.microsoft.com/office/drawing/2014/main" id="{CDD74F27-0A80-4095-9023-DE256784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51" name="Text Box 87">
            <a:extLst>
              <a:ext uri="{FF2B5EF4-FFF2-40B4-BE49-F238E27FC236}">
                <a16:creationId xmlns:a16="http://schemas.microsoft.com/office/drawing/2014/main" id="{580538B2-5BB0-ADD7-5AAD-10465E79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36952" name="Text Box 88">
            <a:extLst>
              <a:ext uri="{FF2B5EF4-FFF2-40B4-BE49-F238E27FC236}">
                <a16:creationId xmlns:a16="http://schemas.microsoft.com/office/drawing/2014/main" id="{680D243C-7CD5-086A-9E5E-7DF4ECF4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53" name="Rectangle 89">
            <a:extLst>
              <a:ext uri="{FF2B5EF4-FFF2-40B4-BE49-F238E27FC236}">
                <a16:creationId xmlns:a16="http://schemas.microsoft.com/office/drawing/2014/main" id="{C802C689-1A6D-38D8-4BD4-B0AF74831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54" name="Text Box 90">
            <a:extLst>
              <a:ext uri="{FF2B5EF4-FFF2-40B4-BE49-F238E27FC236}">
                <a16:creationId xmlns:a16="http://schemas.microsoft.com/office/drawing/2014/main" id="{166DFF95-2610-3DE2-4566-76AC3C8B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36955" name="Text Box 91">
            <a:extLst>
              <a:ext uri="{FF2B5EF4-FFF2-40B4-BE49-F238E27FC236}">
                <a16:creationId xmlns:a16="http://schemas.microsoft.com/office/drawing/2014/main" id="{2C6B5562-5F80-46AE-6A10-3548A352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56" name="Rectangle 92">
            <a:extLst>
              <a:ext uri="{FF2B5EF4-FFF2-40B4-BE49-F238E27FC236}">
                <a16:creationId xmlns:a16="http://schemas.microsoft.com/office/drawing/2014/main" id="{40C1DA3D-3BC1-DA84-4E38-403306FDF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57" name="Text Box 93">
            <a:extLst>
              <a:ext uri="{FF2B5EF4-FFF2-40B4-BE49-F238E27FC236}">
                <a16:creationId xmlns:a16="http://schemas.microsoft.com/office/drawing/2014/main" id="{400189BF-DA6F-51C6-6890-BD999213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36958" name="Text Box 94">
            <a:extLst>
              <a:ext uri="{FF2B5EF4-FFF2-40B4-BE49-F238E27FC236}">
                <a16:creationId xmlns:a16="http://schemas.microsoft.com/office/drawing/2014/main" id="{7DF833C6-CA69-84EC-A278-6ACB60B0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59" name="Rectangle 95">
            <a:extLst>
              <a:ext uri="{FF2B5EF4-FFF2-40B4-BE49-F238E27FC236}">
                <a16:creationId xmlns:a16="http://schemas.microsoft.com/office/drawing/2014/main" id="{C94AA19C-B35E-A674-3EBA-7ACE6BA0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60" name="Text Box 96">
            <a:extLst>
              <a:ext uri="{FF2B5EF4-FFF2-40B4-BE49-F238E27FC236}">
                <a16:creationId xmlns:a16="http://schemas.microsoft.com/office/drawing/2014/main" id="{8A2FE073-2F88-A267-B283-8AC38E12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36961" name="Text Box 97">
            <a:extLst>
              <a:ext uri="{FF2B5EF4-FFF2-40B4-BE49-F238E27FC236}">
                <a16:creationId xmlns:a16="http://schemas.microsoft.com/office/drawing/2014/main" id="{77807867-490D-D66B-98F4-2C4A102F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62" name="Rectangle 98">
            <a:extLst>
              <a:ext uri="{FF2B5EF4-FFF2-40B4-BE49-F238E27FC236}">
                <a16:creationId xmlns:a16="http://schemas.microsoft.com/office/drawing/2014/main" id="{C5DC8707-72CA-6277-C395-1DE758AC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63" name="Text Box 99">
            <a:extLst>
              <a:ext uri="{FF2B5EF4-FFF2-40B4-BE49-F238E27FC236}">
                <a16:creationId xmlns:a16="http://schemas.microsoft.com/office/drawing/2014/main" id="{5674EB16-1827-3DDB-A37A-02990A94B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36964" name="Text Box 100">
            <a:extLst>
              <a:ext uri="{FF2B5EF4-FFF2-40B4-BE49-F238E27FC236}">
                <a16:creationId xmlns:a16="http://schemas.microsoft.com/office/drawing/2014/main" id="{DD4746AA-4837-5E55-0AD3-C25C1229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6965" name="Rectangle 101">
            <a:extLst>
              <a:ext uri="{FF2B5EF4-FFF2-40B4-BE49-F238E27FC236}">
                <a16:creationId xmlns:a16="http://schemas.microsoft.com/office/drawing/2014/main" id="{2D0D52F3-9C38-1382-1623-9FB050E7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66" name="Text Box 102">
            <a:extLst>
              <a:ext uri="{FF2B5EF4-FFF2-40B4-BE49-F238E27FC236}">
                <a16:creationId xmlns:a16="http://schemas.microsoft.com/office/drawing/2014/main" id="{91F30BD2-D327-359B-FDD8-1EBB6FFD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36967" name="Text Box 103">
            <a:extLst>
              <a:ext uri="{FF2B5EF4-FFF2-40B4-BE49-F238E27FC236}">
                <a16:creationId xmlns:a16="http://schemas.microsoft.com/office/drawing/2014/main" id="{368A22FD-9978-C67B-71C3-6E96138C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36968" name="Oval 104">
            <a:extLst>
              <a:ext uri="{FF2B5EF4-FFF2-40B4-BE49-F238E27FC236}">
                <a16:creationId xmlns:a16="http://schemas.microsoft.com/office/drawing/2014/main" id="{C692DF4D-E0CA-27A1-7D4A-E6A4E7E5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69" name="Oval 105">
            <a:extLst>
              <a:ext uri="{FF2B5EF4-FFF2-40B4-BE49-F238E27FC236}">
                <a16:creationId xmlns:a16="http://schemas.microsoft.com/office/drawing/2014/main" id="{EAB2A7B8-C273-0499-CE85-851F881E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0" name="Oval 106">
            <a:extLst>
              <a:ext uri="{FF2B5EF4-FFF2-40B4-BE49-F238E27FC236}">
                <a16:creationId xmlns:a16="http://schemas.microsoft.com/office/drawing/2014/main" id="{77CD4121-19C2-036F-EDE5-58E5D131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1" name="Oval 107">
            <a:extLst>
              <a:ext uri="{FF2B5EF4-FFF2-40B4-BE49-F238E27FC236}">
                <a16:creationId xmlns:a16="http://schemas.microsoft.com/office/drawing/2014/main" id="{550C6840-A533-DFD3-C477-366FFD96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2" name="Oval 108">
            <a:extLst>
              <a:ext uri="{FF2B5EF4-FFF2-40B4-BE49-F238E27FC236}">
                <a16:creationId xmlns:a16="http://schemas.microsoft.com/office/drawing/2014/main" id="{D143A9A1-6F7E-3E41-43DC-280D2754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3" name="Oval 109">
            <a:extLst>
              <a:ext uri="{FF2B5EF4-FFF2-40B4-BE49-F238E27FC236}">
                <a16:creationId xmlns:a16="http://schemas.microsoft.com/office/drawing/2014/main" id="{3EE74F56-C578-20EF-83BB-FFFD4503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4" name="Oval 110">
            <a:extLst>
              <a:ext uri="{FF2B5EF4-FFF2-40B4-BE49-F238E27FC236}">
                <a16:creationId xmlns:a16="http://schemas.microsoft.com/office/drawing/2014/main" id="{F9CEFC48-74CC-24AF-AB26-F8B9E37D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5" name="Oval 111">
            <a:extLst>
              <a:ext uri="{FF2B5EF4-FFF2-40B4-BE49-F238E27FC236}">
                <a16:creationId xmlns:a16="http://schemas.microsoft.com/office/drawing/2014/main" id="{0FDC6715-1B48-2771-24AD-0B5DE074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6" name="Oval 112">
            <a:extLst>
              <a:ext uri="{FF2B5EF4-FFF2-40B4-BE49-F238E27FC236}">
                <a16:creationId xmlns:a16="http://schemas.microsoft.com/office/drawing/2014/main" id="{421BA92B-3D6E-D090-A2F9-B37AEABCA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7" name="Oval 113">
            <a:extLst>
              <a:ext uri="{FF2B5EF4-FFF2-40B4-BE49-F238E27FC236}">
                <a16:creationId xmlns:a16="http://schemas.microsoft.com/office/drawing/2014/main" id="{1F38C135-B30E-8303-2E54-411769CE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8" name="Oval 114">
            <a:extLst>
              <a:ext uri="{FF2B5EF4-FFF2-40B4-BE49-F238E27FC236}">
                <a16:creationId xmlns:a16="http://schemas.microsoft.com/office/drawing/2014/main" id="{71A9D5E3-89C8-2713-AFA3-A7945302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79" name="Oval 115">
            <a:extLst>
              <a:ext uri="{FF2B5EF4-FFF2-40B4-BE49-F238E27FC236}">
                <a16:creationId xmlns:a16="http://schemas.microsoft.com/office/drawing/2014/main" id="{F03C28A2-D1FC-741B-7555-AD8F70AF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6980" name="Text Box 116">
            <a:extLst>
              <a:ext uri="{FF2B5EF4-FFF2-40B4-BE49-F238E27FC236}">
                <a16:creationId xmlns:a16="http://schemas.microsoft.com/office/drawing/2014/main" id="{B8A0E5B3-D7A4-17E5-2AFB-0860C7F4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36981" name="Text Box 117">
            <a:extLst>
              <a:ext uri="{FF2B5EF4-FFF2-40B4-BE49-F238E27FC236}">
                <a16:creationId xmlns:a16="http://schemas.microsoft.com/office/drawing/2014/main" id="{54F7C1A8-2A16-2867-37D2-B2CCED7C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36982" name="Text Box 118">
            <a:extLst>
              <a:ext uri="{FF2B5EF4-FFF2-40B4-BE49-F238E27FC236}">
                <a16:creationId xmlns:a16="http://schemas.microsoft.com/office/drawing/2014/main" id="{5A652846-327C-2D5C-FEA8-1BBB9C23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36983" name="Text Box 119">
            <a:extLst>
              <a:ext uri="{FF2B5EF4-FFF2-40B4-BE49-F238E27FC236}">
                <a16:creationId xmlns:a16="http://schemas.microsoft.com/office/drawing/2014/main" id="{9438338D-1204-123A-4175-215B7FBE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36984" name="Text Box 120">
            <a:extLst>
              <a:ext uri="{FF2B5EF4-FFF2-40B4-BE49-F238E27FC236}">
                <a16:creationId xmlns:a16="http://schemas.microsoft.com/office/drawing/2014/main" id="{EA2568F5-A9A9-9307-F439-63079E51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36985" name="Text Box 121">
            <a:extLst>
              <a:ext uri="{FF2B5EF4-FFF2-40B4-BE49-F238E27FC236}">
                <a16:creationId xmlns:a16="http://schemas.microsoft.com/office/drawing/2014/main" id="{CD6CA85F-6F49-76E5-53C7-47CA820CC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36986" name="Text Box 122">
            <a:extLst>
              <a:ext uri="{FF2B5EF4-FFF2-40B4-BE49-F238E27FC236}">
                <a16:creationId xmlns:a16="http://schemas.microsoft.com/office/drawing/2014/main" id="{F021C9ED-6C03-660B-57C3-6BCD2C11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36987" name="Text Box 123">
            <a:extLst>
              <a:ext uri="{FF2B5EF4-FFF2-40B4-BE49-F238E27FC236}">
                <a16:creationId xmlns:a16="http://schemas.microsoft.com/office/drawing/2014/main" id="{23B3CAEE-8D64-1A21-61DE-74C53F35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36989" name="Rectangle 125">
            <a:extLst>
              <a:ext uri="{FF2B5EF4-FFF2-40B4-BE49-F238E27FC236}">
                <a16:creationId xmlns:a16="http://schemas.microsoft.com/office/drawing/2014/main" id="{A4020D17-454E-0CC1-DB0A-3ACBBF13BAD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8839200" y="3644900"/>
            <a:ext cx="3009900" cy="3192463"/>
          </a:xfrm>
        </p:spPr>
        <p:txBody>
          <a:bodyPr/>
          <a:lstStyle/>
          <a:p>
            <a:endParaRPr lang="nl-BE" altLang="nl-BE" sz="2400"/>
          </a:p>
        </p:txBody>
      </p:sp>
      <p:sp>
        <p:nvSpPr>
          <p:cNvPr id="36990" name="Text Box 126">
            <a:extLst>
              <a:ext uri="{FF2B5EF4-FFF2-40B4-BE49-F238E27FC236}">
                <a16:creationId xmlns:a16="http://schemas.microsoft.com/office/drawing/2014/main" id="{FBF14625-DD04-5B82-E210-59C74EBEE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36991" name="Text Box 127">
            <a:extLst>
              <a:ext uri="{FF2B5EF4-FFF2-40B4-BE49-F238E27FC236}">
                <a16:creationId xmlns:a16="http://schemas.microsoft.com/office/drawing/2014/main" id="{0E29E2A0-EF57-E18B-B586-057E717A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36993" name="Text Box 129">
            <a:extLst>
              <a:ext uri="{FF2B5EF4-FFF2-40B4-BE49-F238E27FC236}">
                <a16:creationId xmlns:a16="http://schemas.microsoft.com/office/drawing/2014/main" id="{8BEF0785-ED45-CB95-60C7-54DD328A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14813"/>
            <a:ext cx="2660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started to kill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returning refugees,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so-called “infiltrators”.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50"/>
                                        <p:tgtEl>
                                          <p:spTgt spid="36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50"/>
                                        <p:tgtEl>
                                          <p:spTgt spid="36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50"/>
                                        <p:tgtEl>
                                          <p:spTgt spid="36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3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90" grpId="0"/>
      <p:bldP spid="36991" grpId="0"/>
      <p:bldP spid="36993" grpId="0"/>
      <p:bldP spid="3699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2CF267F-EA39-DD93-6DA7-41C83B51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47" name="Picture 135">
            <a:extLst>
              <a:ext uri="{FF2B5EF4-FFF2-40B4-BE49-F238E27FC236}">
                <a16:creationId xmlns:a16="http://schemas.microsoft.com/office/drawing/2014/main" id="{8F04B041-8FDD-916B-533F-23E95E55F32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EBF1E9EE-1203-0042-22A3-B6B00F2DE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4419165-3D3F-E71C-60E3-17CEE396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4B84393E-4A4D-C390-C63B-4202C941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5C387593-4758-876A-6969-A1CA598C7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9115B377-CA66-2349-44AE-1C05F2CBB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02298C6B-7A55-97ED-DB54-B946C3B2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38921" name="Oval 9">
            <a:extLst>
              <a:ext uri="{FF2B5EF4-FFF2-40B4-BE49-F238E27FC236}">
                <a16:creationId xmlns:a16="http://schemas.microsoft.com/office/drawing/2014/main" id="{63CF3067-2832-C705-DC35-0A179996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2" name="Oval 10">
            <a:extLst>
              <a:ext uri="{FF2B5EF4-FFF2-40B4-BE49-F238E27FC236}">
                <a16:creationId xmlns:a16="http://schemas.microsoft.com/office/drawing/2014/main" id="{D5941C1D-9460-0992-CF5E-45A46A3B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3" name="Oval 11">
            <a:extLst>
              <a:ext uri="{FF2B5EF4-FFF2-40B4-BE49-F238E27FC236}">
                <a16:creationId xmlns:a16="http://schemas.microsoft.com/office/drawing/2014/main" id="{34075DAF-CA66-476A-D52B-DFFF8AD3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4" name="Oval 12">
            <a:extLst>
              <a:ext uri="{FF2B5EF4-FFF2-40B4-BE49-F238E27FC236}">
                <a16:creationId xmlns:a16="http://schemas.microsoft.com/office/drawing/2014/main" id="{85756E0C-90A1-ACCC-AA04-A51F387BE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5" name="Oval 13">
            <a:extLst>
              <a:ext uri="{FF2B5EF4-FFF2-40B4-BE49-F238E27FC236}">
                <a16:creationId xmlns:a16="http://schemas.microsoft.com/office/drawing/2014/main" id="{D07692E4-1E00-0D84-4BCD-99C98524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81226E30-3163-2C93-D4D3-E1067EFC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38927" name="Oval 15">
            <a:extLst>
              <a:ext uri="{FF2B5EF4-FFF2-40B4-BE49-F238E27FC236}">
                <a16:creationId xmlns:a16="http://schemas.microsoft.com/office/drawing/2014/main" id="{F5FBA230-2C86-DC83-A2DD-47262AB2E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28" name="Text Box 16">
            <a:extLst>
              <a:ext uri="{FF2B5EF4-FFF2-40B4-BE49-F238E27FC236}">
                <a16:creationId xmlns:a16="http://schemas.microsoft.com/office/drawing/2014/main" id="{105C84A7-7EDE-C54E-8A22-620425AA9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38929" name="Oval 17">
            <a:extLst>
              <a:ext uri="{FF2B5EF4-FFF2-40B4-BE49-F238E27FC236}">
                <a16:creationId xmlns:a16="http://schemas.microsoft.com/office/drawing/2014/main" id="{6AD91A34-60DF-C610-049E-F0C80CEC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0" name="Oval 18">
            <a:extLst>
              <a:ext uri="{FF2B5EF4-FFF2-40B4-BE49-F238E27FC236}">
                <a16:creationId xmlns:a16="http://schemas.microsoft.com/office/drawing/2014/main" id="{99F754C2-9CA0-539D-1E09-52064949B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1" name="Oval 19">
            <a:extLst>
              <a:ext uri="{FF2B5EF4-FFF2-40B4-BE49-F238E27FC236}">
                <a16:creationId xmlns:a16="http://schemas.microsoft.com/office/drawing/2014/main" id="{262C7BB2-F1CC-5D9E-C95F-709F188F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2" name="Oval 20">
            <a:extLst>
              <a:ext uri="{FF2B5EF4-FFF2-40B4-BE49-F238E27FC236}">
                <a16:creationId xmlns:a16="http://schemas.microsoft.com/office/drawing/2014/main" id="{A4AB4D96-DE71-A729-A814-24BE235E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3" name="Oval 21">
            <a:extLst>
              <a:ext uri="{FF2B5EF4-FFF2-40B4-BE49-F238E27FC236}">
                <a16:creationId xmlns:a16="http://schemas.microsoft.com/office/drawing/2014/main" id="{CB66A0DC-F3AF-CAC1-2C50-7C4E492FF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4" name="Oval 22">
            <a:extLst>
              <a:ext uri="{FF2B5EF4-FFF2-40B4-BE49-F238E27FC236}">
                <a16:creationId xmlns:a16="http://schemas.microsoft.com/office/drawing/2014/main" id="{869BC2B2-BD60-EF9F-A800-B98E58210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5" name="Oval 23">
            <a:extLst>
              <a:ext uri="{FF2B5EF4-FFF2-40B4-BE49-F238E27FC236}">
                <a16:creationId xmlns:a16="http://schemas.microsoft.com/office/drawing/2014/main" id="{38B59F72-FCCE-D9CC-36F3-8A28DE11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6" name="Oval 24">
            <a:extLst>
              <a:ext uri="{FF2B5EF4-FFF2-40B4-BE49-F238E27FC236}">
                <a16:creationId xmlns:a16="http://schemas.microsoft.com/office/drawing/2014/main" id="{F2EFE284-78E7-FC51-3338-AA8A5F72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7" name="Oval 25">
            <a:extLst>
              <a:ext uri="{FF2B5EF4-FFF2-40B4-BE49-F238E27FC236}">
                <a16:creationId xmlns:a16="http://schemas.microsoft.com/office/drawing/2014/main" id="{446BA6DB-4F7A-67F9-333E-D424112F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8" name="Oval 26">
            <a:extLst>
              <a:ext uri="{FF2B5EF4-FFF2-40B4-BE49-F238E27FC236}">
                <a16:creationId xmlns:a16="http://schemas.microsoft.com/office/drawing/2014/main" id="{DEBDCBFF-2FEB-E0A3-FD39-CEBA8616F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39" name="Oval 27">
            <a:extLst>
              <a:ext uri="{FF2B5EF4-FFF2-40B4-BE49-F238E27FC236}">
                <a16:creationId xmlns:a16="http://schemas.microsoft.com/office/drawing/2014/main" id="{9A3FCACB-46A0-0345-2876-C6B5F0C5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0" name="Oval 28">
            <a:extLst>
              <a:ext uri="{FF2B5EF4-FFF2-40B4-BE49-F238E27FC236}">
                <a16:creationId xmlns:a16="http://schemas.microsoft.com/office/drawing/2014/main" id="{98B2EB74-E5F3-2893-5280-6283A2EF9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1" name="Oval 29">
            <a:extLst>
              <a:ext uri="{FF2B5EF4-FFF2-40B4-BE49-F238E27FC236}">
                <a16:creationId xmlns:a16="http://schemas.microsoft.com/office/drawing/2014/main" id="{03371892-89F7-88DC-7206-CE6B1EB3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2" name="Oval 30">
            <a:extLst>
              <a:ext uri="{FF2B5EF4-FFF2-40B4-BE49-F238E27FC236}">
                <a16:creationId xmlns:a16="http://schemas.microsoft.com/office/drawing/2014/main" id="{5A69312A-D891-1ADC-4A9B-9D8E63D4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3" name="Text Box 31">
            <a:extLst>
              <a:ext uri="{FF2B5EF4-FFF2-40B4-BE49-F238E27FC236}">
                <a16:creationId xmlns:a16="http://schemas.microsoft.com/office/drawing/2014/main" id="{8DA7CB6F-5DE0-2E02-AB92-3C1F182A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38944" name="Text Box 32">
            <a:extLst>
              <a:ext uri="{FF2B5EF4-FFF2-40B4-BE49-F238E27FC236}">
                <a16:creationId xmlns:a16="http://schemas.microsoft.com/office/drawing/2014/main" id="{11C8E7F3-8D4E-AE26-9033-11F1CB4C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38945" name="Oval 33">
            <a:extLst>
              <a:ext uri="{FF2B5EF4-FFF2-40B4-BE49-F238E27FC236}">
                <a16:creationId xmlns:a16="http://schemas.microsoft.com/office/drawing/2014/main" id="{1B007898-1462-2399-F41D-D79751B1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6" name="Oval 34">
            <a:extLst>
              <a:ext uri="{FF2B5EF4-FFF2-40B4-BE49-F238E27FC236}">
                <a16:creationId xmlns:a16="http://schemas.microsoft.com/office/drawing/2014/main" id="{A3573BD2-09D6-BC77-681C-1EE1156C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7" name="Oval 35">
            <a:extLst>
              <a:ext uri="{FF2B5EF4-FFF2-40B4-BE49-F238E27FC236}">
                <a16:creationId xmlns:a16="http://schemas.microsoft.com/office/drawing/2014/main" id="{21BCD141-4A62-E5F0-A8EE-70955336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8" name="Oval 36">
            <a:extLst>
              <a:ext uri="{FF2B5EF4-FFF2-40B4-BE49-F238E27FC236}">
                <a16:creationId xmlns:a16="http://schemas.microsoft.com/office/drawing/2014/main" id="{C1B2987A-57B7-12D0-CFBA-8C7BFD1A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49" name="Oval 37">
            <a:extLst>
              <a:ext uri="{FF2B5EF4-FFF2-40B4-BE49-F238E27FC236}">
                <a16:creationId xmlns:a16="http://schemas.microsoft.com/office/drawing/2014/main" id="{54CC2647-52BB-AE3E-829D-25DE52DF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0" name="Oval 38">
            <a:extLst>
              <a:ext uri="{FF2B5EF4-FFF2-40B4-BE49-F238E27FC236}">
                <a16:creationId xmlns:a16="http://schemas.microsoft.com/office/drawing/2014/main" id="{C802A229-73BD-CFCC-982D-08A7FA0B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1" name="Oval 39">
            <a:extLst>
              <a:ext uri="{FF2B5EF4-FFF2-40B4-BE49-F238E27FC236}">
                <a16:creationId xmlns:a16="http://schemas.microsoft.com/office/drawing/2014/main" id="{E8459E46-0822-EAD9-5CF6-4D7890BDF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2" name="Oval 40">
            <a:extLst>
              <a:ext uri="{FF2B5EF4-FFF2-40B4-BE49-F238E27FC236}">
                <a16:creationId xmlns:a16="http://schemas.microsoft.com/office/drawing/2014/main" id="{52A6C47D-24A2-1BC1-87EE-EF18D66C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3" name="Oval 41">
            <a:extLst>
              <a:ext uri="{FF2B5EF4-FFF2-40B4-BE49-F238E27FC236}">
                <a16:creationId xmlns:a16="http://schemas.microsoft.com/office/drawing/2014/main" id="{8A561B1B-D576-0E21-DEC5-9645AF70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4" name="Oval 42">
            <a:extLst>
              <a:ext uri="{FF2B5EF4-FFF2-40B4-BE49-F238E27FC236}">
                <a16:creationId xmlns:a16="http://schemas.microsoft.com/office/drawing/2014/main" id="{FBE9151F-857E-4858-886B-4ADED977A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5" name="Oval 43">
            <a:extLst>
              <a:ext uri="{FF2B5EF4-FFF2-40B4-BE49-F238E27FC236}">
                <a16:creationId xmlns:a16="http://schemas.microsoft.com/office/drawing/2014/main" id="{2513678D-F0E4-41EC-E9DC-5E85379A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6" name="Oval 44">
            <a:extLst>
              <a:ext uri="{FF2B5EF4-FFF2-40B4-BE49-F238E27FC236}">
                <a16:creationId xmlns:a16="http://schemas.microsoft.com/office/drawing/2014/main" id="{A7E9B7FB-F42F-43FD-5248-17F04980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7" name="Oval 45">
            <a:extLst>
              <a:ext uri="{FF2B5EF4-FFF2-40B4-BE49-F238E27FC236}">
                <a16:creationId xmlns:a16="http://schemas.microsoft.com/office/drawing/2014/main" id="{41A19A23-AD93-3C51-8C6F-1B11557DB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8" name="Oval 46">
            <a:extLst>
              <a:ext uri="{FF2B5EF4-FFF2-40B4-BE49-F238E27FC236}">
                <a16:creationId xmlns:a16="http://schemas.microsoft.com/office/drawing/2014/main" id="{218926D9-D35E-95C8-A770-A8BDD90D2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59" name="Oval 47">
            <a:extLst>
              <a:ext uri="{FF2B5EF4-FFF2-40B4-BE49-F238E27FC236}">
                <a16:creationId xmlns:a16="http://schemas.microsoft.com/office/drawing/2014/main" id="{64FDD08F-5E43-9306-2782-A90D6A69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0" name="Oval 48">
            <a:extLst>
              <a:ext uri="{FF2B5EF4-FFF2-40B4-BE49-F238E27FC236}">
                <a16:creationId xmlns:a16="http://schemas.microsoft.com/office/drawing/2014/main" id="{3BC3DA15-637C-C127-B96A-4B31C515E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1" name="Oval 49">
            <a:extLst>
              <a:ext uri="{FF2B5EF4-FFF2-40B4-BE49-F238E27FC236}">
                <a16:creationId xmlns:a16="http://schemas.microsoft.com/office/drawing/2014/main" id="{C03EC385-A39F-9C32-87B7-69EBF048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2" name="Oval 50">
            <a:extLst>
              <a:ext uri="{FF2B5EF4-FFF2-40B4-BE49-F238E27FC236}">
                <a16:creationId xmlns:a16="http://schemas.microsoft.com/office/drawing/2014/main" id="{D2DD7997-9689-7007-4CDD-9A2D822D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3" name="Oval 51">
            <a:extLst>
              <a:ext uri="{FF2B5EF4-FFF2-40B4-BE49-F238E27FC236}">
                <a16:creationId xmlns:a16="http://schemas.microsoft.com/office/drawing/2014/main" id="{6ED900F4-5CF1-3FBD-3507-D9230BBA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4" name="Text Box 52">
            <a:extLst>
              <a:ext uri="{FF2B5EF4-FFF2-40B4-BE49-F238E27FC236}">
                <a16:creationId xmlns:a16="http://schemas.microsoft.com/office/drawing/2014/main" id="{29B32403-5904-1E3D-BD60-9AF5B282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38965" name="Text Box 53">
            <a:extLst>
              <a:ext uri="{FF2B5EF4-FFF2-40B4-BE49-F238E27FC236}">
                <a16:creationId xmlns:a16="http://schemas.microsoft.com/office/drawing/2014/main" id="{530021FB-F410-DC4C-9659-8F6B2BA9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38966" name="Oval 54">
            <a:extLst>
              <a:ext uri="{FF2B5EF4-FFF2-40B4-BE49-F238E27FC236}">
                <a16:creationId xmlns:a16="http://schemas.microsoft.com/office/drawing/2014/main" id="{A6697EE6-A0EE-122E-A504-941D2520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7" name="Oval 55">
            <a:extLst>
              <a:ext uri="{FF2B5EF4-FFF2-40B4-BE49-F238E27FC236}">
                <a16:creationId xmlns:a16="http://schemas.microsoft.com/office/drawing/2014/main" id="{2ECE662C-20FA-56DD-115F-25FE3EA3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8" name="Oval 56">
            <a:extLst>
              <a:ext uri="{FF2B5EF4-FFF2-40B4-BE49-F238E27FC236}">
                <a16:creationId xmlns:a16="http://schemas.microsoft.com/office/drawing/2014/main" id="{E21A802D-E06D-6B35-601A-7486BC20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69" name="Oval 57">
            <a:extLst>
              <a:ext uri="{FF2B5EF4-FFF2-40B4-BE49-F238E27FC236}">
                <a16:creationId xmlns:a16="http://schemas.microsoft.com/office/drawing/2014/main" id="{C14940B1-4B76-CD75-27CE-AF6AA464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0" name="Oval 58">
            <a:extLst>
              <a:ext uri="{FF2B5EF4-FFF2-40B4-BE49-F238E27FC236}">
                <a16:creationId xmlns:a16="http://schemas.microsoft.com/office/drawing/2014/main" id="{095A329E-B207-3B60-E1F0-727D96B1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1" name="Oval 59">
            <a:extLst>
              <a:ext uri="{FF2B5EF4-FFF2-40B4-BE49-F238E27FC236}">
                <a16:creationId xmlns:a16="http://schemas.microsoft.com/office/drawing/2014/main" id="{71FB676D-54ED-34EB-DF7C-04755BDC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2" name="Oval 60">
            <a:extLst>
              <a:ext uri="{FF2B5EF4-FFF2-40B4-BE49-F238E27FC236}">
                <a16:creationId xmlns:a16="http://schemas.microsoft.com/office/drawing/2014/main" id="{F9E67458-899C-67E6-9352-409B7229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3" name="Oval 61">
            <a:extLst>
              <a:ext uri="{FF2B5EF4-FFF2-40B4-BE49-F238E27FC236}">
                <a16:creationId xmlns:a16="http://schemas.microsoft.com/office/drawing/2014/main" id="{B5ED44F5-CAEE-B76C-28C0-AB55160A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4" name="Oval 62">
            <a:extLst>
              <a:ext uri="{FF2B5EF4-FFF2-40B4-BE49-F238E27FC236}">
                <a16:creationId xmlns:a16="http://schemas.microsoft.com/office/drawing/2014/main" id="{209C9E3A-04A4-33E3-336B-AB977475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5" name="Oval 63">
            <a:extLst>
              <a:ext uri="{FF2B5EF4-FFF2-40B4-BE49-F238E27FC236}">
                <a16:creationId xmlns:a16="http://schemas.microsoft.com/office/drawing/2014/main" id="{420C0D32-8DC3-587B-6681-93C05EA1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6" name="Text Box 64">
            <a:extLst>
              <a:ext uri="{FF2B5EF4-FFF2-40B4-BE49-F238E27FC236}">
                <a16:creationId xmlns:a16="http://schemas.microsoft.com/office/drawing/2014/main" id="{48F293EE-048C-AA00-26CB-8FD1F112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38977" name="Text Box 65">
            <a:extLst>
              <a:ext uri="{FF2B5EF4-FFF2-40B4-BE49-F238E27FC236}">
                <a16:creationId xmlns:a16="http://schemas.microsoft.com/office/drawing/2014/main" id="{9FA7AB48-4933-B0BB-092A-795792B7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38978" name="Oval 66">
            <a:extLst>
              <a:ext uri="{FF2B5EF4-FFF2-40B4-BE49-F238E27FC236}">
                <a16:creationId xmlns:a16="http://schemas.microsoft.com/office/drawing/2014/main" id="{9E0B7607-F976-51E6-88C7-512F19E6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79" name="Text Box 67">
            <a:extLst>
              <a:ext uri="{FF2B5EF4-FFF2-40B4-BE49-F238E27FC236}">
                <a16:creationId xmlns:a16="http://schemas.microsoft.com/office/drawing/2014/main" id="{8F49B470-A7CF-E2EB-8A95-8EBA3270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38980" name="Text Box 68">
            <a:extLst>
              <a:ext uri="{FF2B5EF4-FFF2-40B4-BE49-F238E27FC236}">
                <a16:creationId xmlns:a16="http://schemas.microsoft.com/office/drawing/2014/main" id="{AB91CB89-D20E-ABB4-AEA7-8E58A0B1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8981" name="Rectangle 69">
            <a:extLst>
              <a:ext uri="{FF2B5EF4-FFF2-40B4-BE49-F238E27FC236}">
                <a16:creationId xmlns:a16="http://schemas.microsoft.com/office/drawing/2014/main" id="{0DCE3B3F-DCFF-6C35-0799-9F5DCCBD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2" name="Oval 70">
            <a:extLst>
              <a:ext uri="{FF2B5EF4-FFF2-40B4-BE49-F238E27FC236}">
                <a16:creationId xmlns:a16="http://schemas.microsoft.com/office/drawing/2014/main" id="{C53B9A10-5B98-F6D2-FC5B-4607D683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3" name="Oval 71">
            <a:extLst>
              <a:ext uri="{FF2B5EF4-FFF2-40B4-BE49-F238E27FC236}">
                <a16:creationId xmlns:a16="http://schemas.microsoft.com/office/drawing/2014/main" id="{C0BE2CB2-C10B-DD47-2C1F-991AB10B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4" name="Oval 72">
            <a:extLst>
              <a:ext uri="{FF2B5EF4-FFF2-40B4-BE49-F238E27FC236}">
                <a16:creationId xmlns:a16="http://schemas.microsoft.com/office/drawing/2014/main" id="{002E5763-2C80-282A-AFAD-1C18DFE9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5" name="Oval 73">
            <a:extLst>
              <a:ext uri="{FF2B5EF4-FFF2-40B4-BE49-F238E27FC236}">
                <a16:creationId xmlns:a16="http://schemas.microsoft.com/office/drawing/2014/main" id="{7F9FA317-9428-B851-6C92-2861D36C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6" name="Oval 74">
            <a:extLst>
              <a:ext uri="{FF2B5EF4-FFF2-40B4-BE49-F238E27FC236}">
                <a16:creationId xmlns:a16="http://schemas.microsoft.com/office/drawing/2014/main" id="{ACAD0DE3-110D-B86F-21E5-ABE07134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7" name="Oval 75">
            <a:extLst>
              <a:ext uri="{FF2B5EF4-FFF2-40B4-BE49-F238E27FC236}">
                <a16:creationId xmlns:a16="http://schemas.microsoft.com/office/drawing/2014/main" id="{1E99F775-E688-5104-B01B-63170161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8" name="Oval 76">
            <a:extLst>
              <a:ext uri="{FF2B5EF4-FFF2-40B4-BE49-F238E27FC236}">
                <a16:creationId xmlns:a16="http://schemas.microsoft.com/office/drawing/2014/main" id="{E5F94A2F-5867-1487-0FB1-8B2F4A4E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89" name="Text Box 77">
            <a:extLst>
              <a:ext uri="{FF2B5EF4-FFF2-40B4-BE49-F238E27FC236}">
                <a16:creationId xmlns:a16="http://schemas.microsoft.com/office/drawing/2014/main" id="{259596E8-8BFF-3893-AC15-2C78D2C1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38990" name="Text Box 78">
            <a:extLst>
              <a:ext uri="{FF2B5EF4-FFF2-40B4-BE49-F238E27FC236}">
                <a16:creationId xmlns:a16="http://schemas.microsoft.com/office/drawing/2014/main" id="{7C49E92E-935C-7AE7-DA47-E5CB7DEA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38991" name="Text Box 79">
            <a:extLst>
              <a:ext uri="{FF2B5EF4-FFF2-40B4-BE49-F238E27FC236}">
                <a16:creationId xmlns:a16="http://schemas.microsoft.com/office/drawing/2014/main" id="{6F803C15-03CC-D907-2105-9F556255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38992" name="Text Box 80">
            <a:extLst>
              <a:ext uri="{FF2B5EF4-FFF2-40B4-BE49-F238E27FC236}">
                <a16:creationId xmlns:a16="http://schemas.microsoft.com/office/drawing/2014/main" id="{8472411B-DCB0-CB74-79BF-BB096C1B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38993" name="Oval 81">
            <a:extLst>
              <a:ext uri="{FF2B5EF4-FFF2-40B4-BE49-F238E27FC236}">
                <a16:creationId xmlns:a16="http://schemas.microsoft.com/office/drawing/2014/main" id="{DBEE1C13-4893-57D2-DFBF-E3699426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94" name="Oval 82">
            <a:extLst>
              <a:ext uri="{FF2B5EF4-FFF2-40B4-BE49-F238E27FC236}">
                <a16:creationId xmlns:a16="http://schemas.microsoft.com/office/drawing/2014/main" id="{4092E507-EB87-A079-0552-33B5074EB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95" name="Oval 83">
            <a:extLst>
              <a:ext uri="{FF2B5EF4-FFF2-40B4-BE49-F238E27FC236}">
                <a16:creationId xmlns:a16="http://schemas.microsoft.com/office/drawing/2014/main" id="{A8CEB41D-B9E2-AC49-16E4-57904248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96" name="Oval 84">
            <a:extLst>
              <a:ext uri="{FF2B5EF4-FFF2-40B4-BE49-F238E27FC236}">
                <a16:creationId xmlns:a16="http://schemas.microsoft.com/office/drawing/2014/main" id="{3BD93E2F-A5A5-226E-4821-74265656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97" name="Oval 85">
            <a:extLst>
              <a:ext uri="{FF2B5EF4-FFF2-40B4-BE49-F238E27FC236}">
                <a16:creationId xmlns:a16="http://schemas.microsoft.com/office/drawing/2014/main" id="{30302DC1-0543-4933-A18A-7CCFD76BB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8998" name="Text Box 86">
            <a:extLst>
              <a:ext uri="{FF2B5EF4-FFF2-40B4-BE49-F238E27FC236}">
                <a16:creationId xmlns:a16="http://schemas.microsoft.com/office/drawing/2014/main" id="{10B1D575-BEBC-2347-0559-22FC2DCC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38999" name="Text Box 87">
            <a:extLst>
              <a:ext uri="{FF2B5EF4-FFF2-40B4-BE49-F238E27FC236}">
                <a16:creationId xmlns:a16="http://schemas.microsoft.com/office/drawing/2014/main" id="{B336A1DB-D1EA-7CBD-031B-280E6900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9000" name="Rectangle 88">
            <a:extLst>
              <a:ext uri="{FF2B5EF4-FFF2-40B4-BE49-F238E27FC236}">
                <a16:creationId xmlns:a16="http://schemas.microsoft.com/office/drawing/2014/main" id="{0E2281E5-A15C-2F53-0C7B-39E70AFF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01" name="Text Box 89">
            <a:extLst>
              <a:ext uri="{FF2B5EF4-FFF2-40B4-BE49-F238E27FC236}">
                <a16:creationId xmlns:a16="http://schemas.microsoft.com/office/drawing/2014/main" id="{221D10E8-A273-21A6-727A-052C9A2B3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39002" name="Text Box 90">
            <a:extLst>
              <a:ext uri="{FF2B5EF4-FFF2-40B4-BE49-F238E27FC236}">
                <a16:creationId xmlns:a16="http://schemas.microsoft.com/office/drawing/2014/main" id="{B6E79EFB-0DEA-0967-0D00-E4541D56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9003" name="Rectangle 91">
            <a:extLst>
              <a:ext uri="{FF2B5EF4-FFF2-40B4-BE49-F238E27FC236}">
                <a16:creationId xmlns:a16="http://schemas.microsoft.com/office/drawing/2014/main" id="{2DF95C7E-23ED-DC73-D456-CE34654C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04" name="Text Box 92">
            <a:extLst>
              <a:ext uri="{FF2B5EF4-FFF2-40B4-BE49-F238E27FC236}">
                <a16:creationId xmlns:a16="http://schemas.microsoft.com/office/drawing/2014/main" id="{D143F0B6-BB62-7574-844F-20DB51CD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39005" name="Text Box 93">
            <a:extLst>
              <a:ext uri="{FF2B5EF4-FFF2-40B4-BE49-F238E27FC236}">
                <a16:creationId xmlns:a16="http://schemas.microsoft.com/office/drawing/2014/main" id="{096EB803-D0DF-2AE6-72A8-E4B5F44F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9006" name="Rectangle 94">
            <a:extLst>
              <a:ext uri="{FF2B5EF4-FFF2-40B4-BE49-F238E27FC236}">
                <a16:creationId xmlns:a16="http://schemas.microsoft.com/office/drawing/2014/main" id="{DEFD2E92-39D3-34BA-0C7A-90459FEE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07" name="Text Box 95">
            <a:extLst>
              <a:ext uri="{FF2B5EF4-FFF2-40B4-BE49-F238E27FC236}">
                <a16:creationId xmlns:a16="http://schemas.microsoft.com/office/drawing/2014/main" id="{8262DE70-E00A-A2B0-F33B-581F02D0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39008" name="Text Box 96">
            <a:extLst>
              <a:ext uri="{FF2B5EF4-FFF2-40B4-BE49-F238E27FC236}">
                <a16:creationId xmlns:a16="http://schemas.microsoft.com/office/drawing/2014/main" id="{82AF5AE0-7B2A-D4F0-7778-4F8840A0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9009" name="Rectangle 97">
            <a:extLst>
              <a:ext uri="{FF2B5EF4-FFF2-40B4-BE49-F238E27FC236}">
                <a16:creationId xmlns:a16="http://schemas.microsoft.com/office/drawing/2014/main" id="{CC73EB4A-52E2-C5BC-5861-51716549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0" name="Text Box 98">
            <a:extLst>
              <a:ext uri="{FF2B5EF4-FFF2-40B4-BE49-F238E27FC236}">
                <a16:creationId xmlns:a16="http://schemas.microsoft.com/office/drawing/2014/main" id="{3FB697BD-33B2-3E75-35D6-D24B94E7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39011" name="Text Box 99">
            <a:extLst>
              <a:ext uri="{FF2B5EF4-FFF2-40B4-BE49-F238E27FC236}">
                <a16:creationId xmlns:a16="http://schemas.microsoft.com/office/drawing/2014/main" id="{E2861FE0-4D9A-2F41-9E46-176B5171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39012" name="Rectangle 100">
            <a:extLst>
              <a:ext uri="{FF2B5EF4-FFF2-40B4-BE49-F238E27FC236}">
                <a16:creationId xmlns:a16="http://schemas.microsoft.com/office/drawing/2014/main" id="{60FEB168-58AD-DE29-3EE7-4799A380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3" name="Text Box 101">
            <a:extLst>
              <a:ext uri="{FF2B5EF4-FFF2-40B4-BE49-F238E27FC236}">
                <a16:creationId xmlns:a16="http://schemas.microsoft.com/office/drawing/2014/main" id="{4CF03477-3662-197E-2F26-F276D7F3A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39014" name="Text Box 102">
            <a:extLst>
              <a:ext uri="{FF2B5EF4-FFF2-40B4-BE49-F238E27FC236}">
                <a16:creationId xmlns:a16="http://schemas.microsoft.com/office/drawing/2014/main" id="{F8BBAFB0-9929-954D-04DC-E17B3EE1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39015" name="Oval 103">
            <a:extLst>
              <a:ext uri="{FF2B5EF4-FFF2-40B4-BE49-F238E27FC236}">
                <a16:creationId xmlns:a16="http://schemas.microsoft.com/office/drawing/2014/main" id="{EDCAB7C6-3352-0A62-DD02-9CA65151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6" name="Oval 104">
            <a:extLst>
              <a:ext uri="{FF2B5EF4-FFF2-40B4-BE49-F238E27FC236}">
                <a16:creationId xmlns:a16="http://schemas.microsoft.com/office/drawing/2014/main" id="{CB0D6FE4-67EE-A19F-7B9D-984F181AC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7" name="Oval 105">
            <a:extLst>
              <a:ext uri="{FF2B5EF4-FFF2-40B4-BE49-F238E27FC236}">
                <a16:creationId xmlns:a16="http://schemas.microsoft.com/office/drawing/2014/main" id="{CCCF6F18-18B7-A6AE-ABC2-D75F4662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8" name="Oval 106">
            <a:extLst>
              <a:ext uri="{FF2B5EF4-FFF2-40B4-BE49-F238E27FC236}">
                <a16:creationId xmlns:a16="http://schemas.microsoft.com/office/drawing/2014/main" id="{FDE27665-0E4A-096E-A4A4-969043CD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19" name="Oval 107">
            <a:extLst>
              <a:ext uri="{FF2B5EF4-FFF2-40B4-BE49-F238E27FC236}">
                <a16:creationId xmlns:a16="http://schemas.microsoft.com/office/drawing/2014/main" id="{DEC0AB7C-7440-9D5A-8057-2B7335E2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0" name="Oval 108">
            <a:extLst>
              <a:ext uri="{FF2B5EF4-FFF2-40B4-BE49-F238E27FC236}">
                <a16:creationId xmlns:a16="http://schemas.microsoft.com/office/drawing/2014/main" id="{91167742-0E91-FE8B-4614-DCB6F032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1" name="Oval 109">
            <a:extLst>
              <a:ext uri="{FF2B5EF4-FFF2-40B4-BE49-F238E27FC236}">
                <a16:creationId xmlns:a16="http://schemas.microsoft.com/office/drawing/2014/main" id="{5473C4F4-4D21-C897-E969-30F4BB04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2" name="Oval 110">
            <a:extLst>
              <a:ext uri="{FF2B5EF4-FFF2-40B4-BE49-F238E27FC236}">
                <a16:creationId xmlns:a16="http://schemas.microsoft.com/office/drawing/2014/main" id="{1816E70E-C47C-FD9A-9D8C-CB7687B8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3" name="Oval 111">
            <a:extLst>
              <a:ext uri="{FF2B5EF4-FFF2-40B4-BE49-F238E27FC236}">
                <a16:creationId xmlns:a16="http://schemas.microsoft.com/office/drawing/2014/main" id="{C4A89412-ACF3-FA65-D0C0-CE7838DD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4" name="Oval 112">
            <a:extLst>
              <a:ext uri="{FF2B5EF4-FFF2-40B4-BE49-F238E27FC236}">
                <a16:creationId xmlns:a16="http://schemas.microsoft.com/office/drawing/2014/main" id="{99247C51-9BE9-DC8F-12DF-9A130DB72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5" name="Oval 113">
            <a:extLst>
              <a:ext uri="{FF2B5EF4-FFF2-40B4-BE49-F238E27FC236}">
                <a16:creationId xmlns:a16="http://schemas.microsoft.com/office/drawing/2014/main" id="{7D74B7AF-85F1-4095-CA74-C7FEA4DE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6" name="Oval 114">
            <a:extLst>
              <a:ext uri="{FF2B5EF4-FFF2-40B4-BE49-F238E27FC236}">
                <a16:creationId xmlns:a16="http://schemas.microsoft.com/office/drawing/2014/main" id="{D807FA1E-B4A6-A1AF-EB1C-85B99861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27" name="Text Box 115">
            <a:extLst>
              <a:ext uri="{FF2B5EF4-FFF2-40B4-BE49-F238E27FC236}">
                <a16:creationId xmlns:a16="http://schemas.microsoft.com/office/drawing/2014/main" id="{9B350315-E3FE-56E7-7181-519C44D8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39028" name="Text Box 116">
            <a:extLst>
              <a:ext uri="{FF2B5EF4-FFF2-40B4-BE49-F238E27FC236}">
                <a16:creationId xmlns:a16="http://schemas.microsoft.com/office/drawing/2014/main" id="{7D6414BC-D7B0-91F5-69B5-3AB2A8DFF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39029" name="Text Box 117">
            <a:extLst>
              <a:ext uri="{FF2B5EF4-FFF2-40B4-BE49-F238E27FC236}">
                <a16:creationId xmlns:a16="http://schemas.microsoft.com/office/drawing/2014/main" id="{0094741D-55F1-2E1D-25E5-B186C56D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39030" name="Text Box 118">
            <a:extLst>
              <a:ext uri="{FF2B5EF4-FFF2-40B4-BE49-F238E27FC236}">
                <a16:creationId xmlns:a16="http://schemas.microsoft.com/office/drawing/2014/main" id="{FE3E912D-C164-DA20-C2DC-1030CF8B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39031" name="Text Box 119">
            <a:extLst>
              <a:ext uri="{FF2B5EF4-FFF2-40B4-BE49-F238E27FC236}">
                <a16:creationId xmlns:a16="http://schemas.microsoft.com/office/drawing/2014/main" id="{782975CF-FBD8-3BEC-86B9-6E7AD016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39032" name="Text Box 120">
            <a:extLst>
              <a:ext uri="{FF2B5EF4-FFF2-40B4-BE49-F238E27FC236}">
                <a16:creationId xmlns:a16="http://schemas.microsoft.com/office/drawing/2014/main" id="{39F39F41-D0C5-046C-B496-2E340BA0E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39033" name="Text Box 121">
            <a:extLst>
              <a:ext uri="{FF2B5EF4-FFF2-40B4-BE49-F238E27FC236}">
                <a16:creationId xmlns:a16="http://schemas.microsoft.com/office/drawing/2014/main" id="{31C58135-6E53-BD76-BC5E-578ADAF1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39034" name="Text Box 122">
            <a:extLst>
              <a:ext uri="{FF2B5EF4-FFF2-40B4-BE49-F238E27FC236}">
                <a16:creationId xmlns:a16="http://schemas.microsoft.com/office/drawing/2014/main" id="{98C7279B-C87F-7074-9794-82C4EEB31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39036" name="Text Box 124">
            <a:extLst>
              <a:ext uri="{FF2B5EF4-FFF2-40B4-BE49-F238E27FC236}">
                <a16:creationId xmlns:a16="http://schemas.microsoft.com/office/drawing/2014/main" id="{293654BA-0867-15E6-A66F-5FD9F565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39037" name="Text Box 125">
            <a:extLst>
              <a:ext uri="{FF2B5EF4-FFF2-40B4-BE49-F238E27FC236}">
                <a16:creationId xmlns:a16="http://schemas.microsoft.com/office/drawing/2014/main" id="{F9D47ED4-FF76-7E13-766B-AABF2FE9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39038" name="Text Box 126">
            <a:extLst>
              <a:ext uri="{FF2B5EF4-FFF2-40B4-BE49-F238E27FC236}">
                <a16:creationId xmlns:a16="http://schemas.microsoft.com/office/drawing/2014/main" id="{F8CEF919-F72E-05DE-A85D-DFCA307B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39039" name="Text Box 127">
            <a:extLst>
              <a:ext uri="{FF2B5EF4-FFF2-40B4-BE49-F238E27FC236}">
                <a16:creationId xmlns:a16="http://schemas.microsoft.com/office/drawing/2014/main" id="{02629939-612F-6F7C-2F45-35D08E99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39040" name="Rectangle 128">
            <a:extLst>
              <a:ext uri="{FF2B5EF4-FFF2-40B4-BE49-F238E27FC236}">
                <a16:creationId xmlns:a16="http://schemas.microsoft.com/office/drawing/2014/main" id="{A6CB1A0A-C7BD-10B0-310C-60E6E5F1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48" name="Oval 136">
            <a:extLst>
              <a:ext uri="{FF2B5EF4-FFF2-40B4-BE49-F238E27FC236}">
                <a16:creationId xmlns:a16="http://schemas.microsoft.com/office/drawing/2014/main" id="{4B10D994-1F93-2C8A-F1AD-395E907F9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9052" name="Text Box 140">
            <a:extLst>
              <a:ext uri="{FF2B5EF4-FFF2-40B4-BE49-F238E27FC236}">
                <a16:creationId xmlns:a16="http://schemas.microsoft.com/office/drawing/2014/main" id="{67D5EAB4-D05C-66BF-3EB5-919BEDDE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368800"/>
            <a:ext cx="3448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Egypt agreed to sign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the first Armistice Agreement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with Israel.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0"/>
                                        <p:tgtEl>
                                          <p:spTgt spid="3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150"/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150"/>
                                        <p:tgtEl>
                                          <p:spTgt spid="39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50"/>
                                        <p:tgtEl>
                                          <p:spTgt spid="39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125"/>
                            </p:stCondLst>
                            <p:childTnLst>
                              <p:par>
                                <p:cTn id="17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3000"/>
                                        <p:tgtEl>
                                          <p:spTgt spid="3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4125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125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6125"/>
                            </p:stCondLst>
                            <p:childTnLst>
                              <p:par>
                                <p:cTn id="18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8" grpId="0"/>
      <p:bldP spid="39039" grpId="0"/>
      <p:bldP spid="39052" grpId="0"/>
      <p:bldP spid="390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E8B13826-9C8F-172F-8213-55C46642D30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3" name="Picture 133">
            <a:extLst>
              <a:ext uri="{FF2B5EF4-FFF2-40B4-BE49-F238E27FC236}">
                <a16:creationId xmlns:a16="http://schemas.microsoft.com/office/drawing/2014/main" id="{5E9EC388-E60F-F5C8-3DFA-4E23A782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393CAE08-728C-691A-FE19-865D08A9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C3BC5C06-690A-71E6-D2E2-B38041AC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FA98866D-0BBE-A620-60AE-86B25746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BA568E6C-2789-83DD-96EA-CD98B3DB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5C0D8463-7A0B-7715-D6A3-27DA8963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40970" name="Oval 10">
            <a:extLst>
              <a:ext uri="{FF2B5EF4-FFF2-40B4-BE49-F238E27FC236}">
                <a16:creationId xmlns:a16="http://schemas.microsoft.com/office/drawing/2014/main" id="{545C9F54-7C95-550E-4A78-D295D0CB4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1" name="Oval 11">
            <a:extLst>
              <a:ext uri="{FF2B5EF4-FFF2-40B4-BE49-F238E27FC236}">
                <a16:creationId xmlns:a16="http://schemas.microsoft.com/office/drawing/2014/main" id="{BBFB38E3-4F95-4738-AAFE-7F31B231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2" name="Oval 12">
            <a:extLst>
              <a:ext uri="{FF2B5EF4-FFF2-40B4-BE49-F238E27FC236}">
                <a16:creationId xmlns:a16="http://schemas.microsoft.com/office/drawing/2014/main" id="{7E0C2C8D-A927-899F-D526-83E364F6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3" name="Oval 13">
            <a:extLst>
              <a:ext uri="{FF2B5EF4-FFF2-40B4-BE49-F238E27FC236}">
                <a16:creationId xmlns:a16="http://schemas.microsoft.com/office/drawing/2014/main" id="{8E77CD20-28C9-C5EB-8414-3118BD00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4" name="Oval 14">
            <a:extLst>
              <a:ext uri="{FF2B5EF4-FFF2-40B4-BE49-F238E27FC236}">
                <a16:creationId xmlns:a16="http://schemas.microsoft.com/office/drawing/2014/main" id="{F51B1449-80B5-AF88-E161-81F8122C1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15FC252A-E575-B2CF-A35E-06A964EE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40976" name="Oval 16">
            <a:extLst>
              <a:ext uri="{FF2B5EF4-FFF2-40B4-BE49-F238E27FC236}">
                <a16:creationId xmlns:a16="http://schemas.microsoft.com/office/drawing/2014/main" id="{7B8DCB4E-240C-1C65-06EC-612F7EB2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BEB73462-F576-ED95-8C73-0193AB83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40978" name="Oval 18">
            <a:extLst>
              <a:ext uri="{FF2B5EF4-FFF2-40B4-BE49-F238E27FC236}">
                <a16:creationId xmlns:a16="http://schemas.microsoft.com/office/drawing/2014/main" id="{2607BCBF-82D3-0EBC-C817-E3B988A6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79" name="Oval 19">
            <a:extLst>
              <a:ext uri="{FF2B5EF4-FFF2-40B4-BE49-F238E27FC236}">
                <a16:creationId xmlns:a16="http://schemas.microsoft.com/office/drawing/2014/main" id="{021BF1C0-9767-3AE6-6AA9-07665F7C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0" name="Oval 20">
            <a:extLst>
              <a:ext uri="{FF2B5EF4-FFF2-40B4-BE49-F238E27FC236}">
                <a16:creationId xmlns:a16="http://schemas.microsoft.com/office/drawing/2014/main" id="{3B2B43DF-2CF6-E5D0-39CA-31D257AF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1" name="Oval 21">
            <a:extLst>
              <a:ext uri="{FF2B5EF4-FFF2-40B4-BE49-F238E27FC236}">
                <a16:creationId xmlns:a16="http://schemas.microsoft.com/office/drawing/2014/main" id="{643A6BC5-0BA7-FF95-2D21-45A9522BE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2" name="Oval 22">
            <a:extLst>
              <a:ext uri="{FF2B5EF4-FFF2-40B4-BE49-F238E27FC236}">
                <a16:creationId xmlns:a16="http://schemas.microsoft.com/office/drawing/2014/main" id="{711368A1-8083-9875-BD69-60A6255C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3" name="Oval 23">
            <a:extLst>
              <a:ext uri="{FF2B5EF4-FFF2-40B4-BE49-F238E27FC236}">
                <a16:creationId xmlns:a16="http://schemas.microsoft.com/office/drawing/2014/main" id="{B2DC8DC3-05F0-6EAA-B6CD-BC9EA08F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4" name="Oval 24">
            <a:extLst>
              <a:ext uri="{FF2B5EF4-FFF2-40B4-BE49-F238E27FC236}">
                <a16:creationId xmlns:a16="http://schemas.microsoft.com/office/drawing/2014/main" id="{6E25B1E1-DCDB-E1AB-089E-182784BFF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5" name="Oval 25">
            <a:extLst>
              <a:ext uri="{FF2B5EF4-FFF2-40B4-BE49-F238E27FC236}">
                <a16:creationId xmlns:a16="http://schemas.microsoft.com/office/drawing/2014/main" id="{B82F0842-D005-41AB-EBFE-60C00882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6" name="Oval 26">
            <a:extLst>
              <a:ext uri="{FF2B5EF4-FFF2-40B4-BE49-F238E27FC236}">
                <a16:creationId xmlns:a16="http://schemas.microsoft.com/office/drawing/2014/main" id="{47A65CA5-9DEF-3B84-9A8E-7E35B531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7" name="Oval 27">
            <a:extLst>
              <a:ext uri="{FF2B5EF4-FFF2-40B4-BE49-F238E27FC236}">
                <a16:creationId xmlns:a16="http://schemas.microsoft.com/office/drawing/2014/main" id="{50246F52-55B6-59CC-8769-A4A516E0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8" name="Oval 28">
            <a:extLst>
              <a:ext uri="{FF2B5EF4-FFF2-40B4-BE49-F238E27FC236}">
                <a16:creationId xmlns:a16="http://schemas.microsoft.com/office/drawing/2014/main" id="{9AC3209A-2840-3F34-5CCF-79CE2BED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89" name="Oval 29">
            <a:extLst>
              <a:ext uri="{FF2B5EF4-FFF2-40B4-BE49-F238E27FC236}">
                <a16:creationId xmlns:a16="http://schemas.microsoft.com/office/drawing/2014/main" id="{313BF22D-21CB-057E-BEDD-08176263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0" name="Oval 30">
            <a:extLst>
              <a:ext uri="{FF2B5EF4-FFF2-40B4-BE49-F238E27FC236}">
                <a16:creationId xmlns:a16="http://schemas.microsoft.com/office/drawing/2014/main" id="{FF37B399-C965-6A73-155E-5ED8847C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1" name="Oval 31">
            <a:extLst>
              <a:ext uri="{FF2B5EF4-FFF2-40B4-BE49-F238E27FC236}">
                <a16:creationId xmlns:a16="http://schemas.microsoft.com/office/drawing/2014/main" id="{E9E3B818-B9A4-4610-7384-4F725B68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E915F30-57D1-5037-D33C-23A2FD5A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92AEDE71-3880-EBD7-8682-77706371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40994" name="Oval 34">
            <a:extLst>
              <a:ext uri="{FF2B5EF4-FFF2-40B4-BE49-F238E27FC236}">
                <a16:creationId xmlns:a16="http://schemas.microsoft.com/office/drawing/2014/main" id="{C3D3F0EE-2BE0-CBB2-1EC1-DD58671E6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5" name="Oval 35">
            <a:extLst>
              <a:ext uri="{FF2B5EF4-FFF2-40B4-BE49-F238E27FC236}">
                <a16:creationId xmlns:a16="http://schemas.microsoft.com/office/drawing/2014/main" id="{27408BA9-EA6E-D39A-F386-D99514AD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6" name="Oval 36">
            <a:extLst>
              <a:ext uri="{FF2B5EF4-FFF2-40B4-BE49-F238E27FC236}">
                <a16:creationId xmlns:a16="http://schemas.microsoft.com/office/drawing/2014/main" id="{95098F7D-B060-51A8-248F-6EDC82B7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7" name="Oval 37">
            <a:extLst>
              <a:ext uri="{FF2B5EF4-FFF2-40B4-BE49-F238E27FC236}">
                <a16:creationId xmlns:a16="http://schemas.microsoft.com/office/drawing/2014/main" id="{C4E30052-16E1-A2DB-3E06-0DD17B2F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8" name="Oval 38">
            <a:extLst>
              <a:ext uri="{FF2B5EF4-FFF2-40B4-BE49-F238E27FC236}">
                <a16:creationId xmlns:a16="http://schemas.microsoft.com/office/drawing/2014/main" id="{4A8FF7DF-D5B6-00D6-CC5B-DF7C522B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0999" name="Oval 39">
            <a:extLst>
              <a:ext uri="{FF2B5EF4-FFF2-40B4-BE49-F238E27FC236}">
                <a16:creationId xmlns:a16="http://schemas.microsoft.com/office/drawing/2014/main" id="{DDB27E6E-6142-4352-D57B-E7500D05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0" name="Oval 40">
            <a:extLst>
              <a:ext uri="{FF2B5EF4-FFF2-40B4-BE49-F238E27FC236}">
                <a16:creationId xmlns:a16="http://schemas.microsoft.com/office/drawing/2014/main" id="{9D81587B-7857-6583-AC28-547BBB1E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1" name="Oval 41">
            <a:extLst>
              <a:ext uri="{FF2B5EF4-FFF2-40B4-BE49-F238E27FC236}">
                <a16:creationId xmlns:a16="http://schemas.microsoft.com/office/drawing/2014/main" id="{75FB8FC2-0336-A6F5-AB1A-EB6BA042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2" name="Oval 42">
            <a:extLst>
              <a:ext uri="{FF2B5EF4-FFF2-40B4-BE49-F238E27FC236}">
                <a16:creationId xmlns:a16="http://schemas.microsoft.com/office/drawing/2014/main" id="{2FF4E176-F7F2-17D2-EFA6-98E181F5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3" name="Oval 43">
            <a:extLst>
              <a:ext uri="{FF2B5EF4-FFF2-40B4-BE49-F238E27FC236}">
                <a16:creationId xmlns:a16="http://schemas.microsoft.com/office/drawing/2014/main" id="{C874A3E7-F04A-9D66-2C72-67BBA54C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4" name="Oval 44">
            <a:extLst>
              <a:ext uri="{FF2B5EF4-FFF2-40B4-BE49-F238E27FC236}">
                <a16:creationId xmlns:a16="http://schemas.microsoft.com/office/drawing/2014/main" id="{D9BDF309-6014-C87B-35CC-BB0F6C0E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5" name="Oval 45">
            <a:extLst>
              <a:ext uri="{FF2B5EF4-FFF2-40B4-BE49-F238E27FC236}">
                <a16:creationId xmlns:a16="http://schemas.microsoft.com/office/drawing/2014/main" id="{44E805FA-FFD8-7BDC-60F9-C162B4690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6" name="Oval 46">
            <a:extLst>
              <a:ext uri="{FF2B5EF4-FFF2-40B4-BE49-F238E27FC236}">
                <a16:creationId xmlns:a16="http://schemas.microsoft.com/office/drawing/2014/main" id="{1F6C5EB7-F342-8E4E-19D5-B8B880A2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7" name="Oval 47">
            <a:extLst>
              <a:ext uri="{FF2B5EF4-FFF2-40B4-BE49-F238E27FC236}">
                <a16:creationId xmlns:a16="http://schemas.microsoft.com/office/drawing/2014/main" id="{04DC6695-50D3-EF91-E77B-BB8BA3D1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8" name="Oval 48">
            <a:extLst>
              <a:ext uri="{FF2B5EF4-FFF2-40B4-BE49-F238E27FC236}">
                <a16:creationId xmlns:a16="http://schemas.microsoft.com/office/drawing/2014/main" id="{280C4F33-24CC-89CF-7CAA-9843EB9A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09" name="Oval 49">
            <a:extLst>
              <a:ext uri="{FF2B5EF4-FFF2-40B4-BE49-F238E27FC236}">
                <a16:creationId xmlns:a16="http://schemas.microsoft.com/office/drawing/2014/main" id="{F55C8FF3-780D-B7B2-4711-66AD7AF2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0" name="Oval 50">
            <a:extLst>
              <a:ext uri="{FF2B5EF4-FFF2-40B4-BE49-F238E27FC236}">
                <a16:creationId xmlns:a16="http://schemas.microsoft.com/office/drawing/2014/main" id="{C059328B-C89A-35B3-811F-6842227F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1" name="Oval 51">
            <a:extLst>
              <a:ext uri="{FF2B5EF4-FFF2-40B4-BE49-F238E27FC236}">
                <a16:creationId xmlns:a16="http://schemas.microsoft.com/office/drawing/2014/main" id="{766EFD55-800D-33B0-4E74-FC475384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2" name="Oval 52">
            <a:extLst>
              <a:ext uri="{FF2B5EF4-FFF2-40B4-BE49-F238E27FC236}">
                <a16:creationId xmlns:a16="http://schemas.microsoft.com/office/drawing/2014/main" id="{1574B649-4BA8-8C7D-5EAA-9A5FF7D3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3" name="Text Box 53">
            <a:extLst>
              <a:ext uri="{FF2B5EF4-FFF2-40B4-BE49-F238E27FC236}">
                <a16:creationId xmlns:a16="http://schemas.microsoft.com/office/drawing/2014/main" id="{8AE87EE9-F9C7-DBE8-7702-208A5AE5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41014" name="Text Box 54">
            <a:extLst>
              <a:ext uri="{FF2B5EF4-FFF2-40B4-BE49-F238E27FC236}">
                <a16:creationId xmlns:a16="http://schemas.microsoft.com/office/drawing/2014/main" id="{4EC58161-C54C-6A5E-DB1C-DE24602E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41015" name="Oval 55">
            <a:extLst>
              <a:ext uri="{FF2B5EF4-FFF2-40B4-BE49-F238E27FC236}">
                <a16:creationId xmlns:a16="http://schemas.microsoft.com/office/drawing/2014/main" id="{BAC9BA45-476C-3C68-D515-00CC97603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6" name="Oval 56">
            <a:extLst>
              <a:ext uri="{FF2B5EF4-FFF2-40B4-BE49-F238E27FC236}">
                <a16:creationId xmlns:a16="http://schemas.microsoft.com/office/drawing/2014/main" id="{220CE25F-6C8D-769B-0332-499553CC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7" name="Oval 57">
            <a:extLst>
              <a:ext uri="{FF2B5EF4-FFF2-40B4-BE49-F238E27FC236}">
                <a16:creationId xmlns:a16="http://schemas.microsoft.com/office/drawing/2014/main" id="{88F49F93-51BA-1B2F-5E1C-4E6EA900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8" name="Oval 58">
            <a:extLst>
              <a:ext uri="{FF2B5EF4-FFF2-40B4-BE49-F238E27FC236}">
                <a16:creationId xmlns:a16="http://schemas.microsoft.com/office/drawing/2014/main" id="{120E1DC9-26E8-EC26-7324-222A6721D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19" name="Oval 59">
            <a:extLst>
              <a:ext uri="{FF2B5EF4-FFF2-40B4-BE49-F238E27FC236}">
                <a16:creationId xmlns:a16="http://schemas.microsoft.com/office/drawing/2014/main" id="{79A3DACB-510A-FAE7-1B78-FC9E9EBC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0" name="Oval 60">
            <a:extLst>
              <a:ext uri="{FF2B5EF4-FFF2-40B4-BE49-F238E27FC236}">
                <a16:creationId xmlns:a16="http://schemas.microsoft.com/office/drawing/2014/main" id="{87E6C220-6E68-0CE7-E481-8FC17C44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1" name="Oval 61">
            <a:extLst>
              <a:ext uri="{FF2B5EF4-FFF2-40B4-BE49-F238E27FC236}">
                <a16:creationId xmlns:a16="http://schemas.microsoft.com/office/drawing/2014/main" id="{51E648DE-7038-28C5-7392-AD0DBD85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2" name="Oval 62">
            <a:extLst>
              <a:ext uri="{FF2B5EF4-FFF2-40B4-BE49-F238E27FC236}">
                <a16:creationId xmlns:a16="http://schemas.microsoft.com/office/drawing/2014/main" id="{16EAFF55-0B71-1BEC-B188-4FEE6CB8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3" name="Oval 63">
            <a:extLst>
              <a:ext uri="{FF2B5EF4-FFF2-40B4-BE49-F238E27FC236}">
                <a16:creationId xmlns:a16="http://schemas.microsoft.com/office/drawing/2014/main" id="{165716EF-4367-3694-9E4D-E2258694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4" name="Oval 64">
            <a:extLst>
              <a:ext uri="{FF2B5EF4-FFF2-40B4-BE49-F238E27FC236}">
                <a16:creationId xmlns:a16="http://schemas.microsoft.com/office/drawing/2014/main" id="{4E318BD4-354C-240D-92FB-019F196F2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5" name="Text Box 65">
            <a:extLst>
              <a:ext uri="{FF2B5EF4-FFF2-40B4-BE49-F238E27FC236}">
                <a16:creationId xmlns:a16="http://schemas.microsoft.com/office/drawing/2014/main" id="{413F856B-F514-F081-EDE0-8B80F8EE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41026" name="Text Box 66">
            <a:extLst>
              <a:ext uri="{FF2B5EF4-FFF2-40B4-BE49-F238E27FC236}">
                <a16:creationId xmlns:a16="http://schemas.microsoft.com/office/drawing/2014/main" id="{0398BF40-9DC4-3187-9B1D-E54885BF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41027" name="Oval 67">
            <a:extLst>
              <a:ext uri="{FF2B5EF4-FFF2-40B4-BE49-F238E27FC236}">
                <a16:creationId xmlns:a16="http://schemas.microsoft.com/office/drawing/2014/main" id="{0BE161F2-9CA6-2CC3-8329-38C41B20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28" name="Text Box 68">
            <a:extLst>
              <a:ext uri="{FF2B5EF4-FFF2-40B4-BE49-F238E27FC236}">
                <a16:creationId xmlns:a16="http://schemas.microsoft.com/office/drawing/2014/main" id="{83E2BBB4-3E05-4F18-68ED-EAAED9DC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41029" name="Text Box 69">
            <a:extLst>
              <a:ext uri="{FF2B5EF4-FFF2-40B4-BE49-F238E27FC236}">
                <a16:creationId xmlns:a16="http://schemas.microsoft.com/office/drawing/2014/main" id="{EE6FF09A-2DCE-C73A-713B-CD2FC6F4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30" name="Rectangle 70">
            <a:extLst>
              <a:ext uri="{FF2B5EF4-FFF2-40B4-BE49-F238E27FC236}">
                <a16:creationId xmlns:a16="http://schemas.microsoft.com/office/drawing/2014/main" id="{EFD14DA0-468D-2F8E-9D50-9A068D1E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1" name="Oval 71">
            <a:extLst>
              <a:ext uri="{FF2B5EF4-FFF2-40B4-BE49-F238E27FC236}">
                <a16:creationId xmlns:a16="http://schemas.microsoft.com/office/drawing/2014/main" id="{E3B6316D-A1D1-5194-1BD0-258A0CFE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2" name="Oval 72">
            <a:extLst>
              <a:ext uri="{FF2B5EF4-FFF2-40B4-BE49-F238E27FC236}">
                <a16:creationId xmlns:a16="http://schemas.microsoft.com/office/drawing/2014/main" id="{8BA146C4-A243-7CF7-A2D1-4F771D9B1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3" name="Oval 73">
            <a:extLst>
              <a:ext uri="{FF2B5EF4-FFF2-40B4-BE49-F238E27FC236}">
                <a16:creationId xmlns:a16="http://schemas.microsoft.com/office/drawing/2014/main" id="{B4BD7E54-2884-155F-76A0-1A79D301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4" name="Oval 74">
            <a:extLst>
              <a:ext uri="{FF2B5EF4-FFF2-40B4-BE49-F238E27FC236}">
                <a16:creationId xmlns:a16="http://schemas.microsoft.com/office/drawing/2014/main" id="{BEBE46BB-837E-C50E-674B-72BB4A0F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5" name="Oval 75">
            <a:extLst>
              <a:ext uri="{FF2B5EF4-FFF2-40B4-BE49-F238E27FC236}">
                <a16:creationId xmlns:a16="http://schemas.microsoft.com/office/drawing/2014/main" id="{CFB8F581-E2C0-30B5-51EB-9431AA67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6" name="Oval 76">
            <a:extLst>
              <a:ext uri="{FF2B5EF4-FFF2-40B4-BE49-F238E27FC236}">
                <a16:creationId xmlns:a16="http://schemas.microsoft.com/office/drawing/2014/main" id="{0590F640-2EB4-745C-0EE5-BB1EE1CB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7" name="Oval 77">
            <a:extLst>
              <a:ext uri="{FF2B5EF4-FFF2-40B4-BE49-F238E27FC236}">
                <a16:creationId xmlns:a16="http://schemas.microsoft.com/office/drawing/2014/main" id="{D2FD08EE-6F7C-47E8-FB4A-95407CBC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38" name="Text Box 78">
            <a:extLst>
              <a:ext uri="{FF2B5EF4-FFF2-40B4-BE49-F238E27FC236}">
                <a16:creationId xmlns:a16="http://schemas.microsoft.com/office/drawing/2014/main" id="{FC0F9D04-4E36-5BB4-3CB7-DBDA7851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41039" name="Text Box 79">
            <a:extLst>
              <a:ext uri="{FF2B5EF4-FFF2-40B4-BE49-F238E27FC236}">
                <a16:creationId xmlns:a16="http://schemas.microsoft.com/office/drawing/2014/main" id="{8697F71C-DEB6-1FB6-9497-1B1B2685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41040" name="Text Box 80">
            <a:extLst>
              <a:ext uri="{FF2B5EF4-FFF2-40B4-BE49-F238E27FC236}">
                <a16:creationId xmlns:a16="http://schemas.microsoft.com/office/drawing/2014/main" id="{F670E55D-AE00-038F-1242-5398265F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41041" name="Text Box 81">
            <a:extLst>
              <a:ext uri="{FF2B5EF4-FFF2-40B4-BE49-F238E27FC236}">
                <a16:creationId xmlns:a16="http://schemas.microsoft.com/office/drawing/2014/main" id="{A118E646-F2FC-5F73-E0B3-F5420389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41042" name="Oval 82">
            <a:extLst>
              <a:ext uri="{FF2B5EF4-FFF2-40B4-BE49-F238E27FC236}">
                <a16:creationId xmlns:a16="http://schemas.microsoft.com/office/drawing/2014/main" id="{4CC1574C-3A44-0C46-C0AA-B58DA5E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43" name="Oval 83">
            <a:extLst>
              <a:ext uri="{FF2B5EF4-FFF2-40B4-BE49-F238E27FC236}">
                <a16:creationId xmlns:a16="http://schemas.microsoft.com/office/drawing/2014/main" id="{138CFB50-3CF9-5D03-8438-93E2B386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44" name="Oval 84">
            <a:extLst>
              <a:ext uri="{FF2B5EF4-FFF2-40B4-BE49-F238E27FC236}">
                <a16:creationId xmlns:a16="http://schemas.microsoft.com/office/drawing/2014/main" id="{F31B321F-0068-3DE3-A701-B518250F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45" name="Oval 85">
            <a:extLst>
              <a:ext uri="{FF2B5EF4-FFF2-40B4-BE49-F238E27FC236}">
                <a16:creationId xmlns:a16="http://schemas.microsoft.com/office/drawing/2014/main" id="{85CE75C7-136B-88BC-D361-6FDB0CBF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46" name="Oval 86">
            <a:extLst>
              <a:ext uri="{FF2B5EF4-FFF2-40B4-BE49-F238E27FC236}">
                <a16:creationId xmlns:a16="http://schemas.microsoft.com/office/drawing/2014/main" id="{29349FB0-C8D7-2396-324B-5C01E09E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47" name="Text Box 87">
            <a:extLst>
              <a:ext uri="{FF2B5EF4-FFF2-40B4-BE49-F238E27FC236}">
                <a16:creationId xmlns:a16="http://schemas.microsoft.com/office/drawing/2014/main" id="{63B40C33-1906-62E0-98A1-270B5DA66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41048" name="Text Box 88">
            <a:extLst>
              <a:ext uri="{FF2B5EF4-FFF2-40B4-BE49-F238E27FC236}">
                <a16:creationId xmlns:a16="http://schemas.microsoft.com/office/drawing/2014/main" id="{B486FD99-65A9-0095-9BE1-024E6976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49" name="Rectangle 89">
            <a:extLst>
              <a:ext uri="{FF2B5EF4-FFF2-40B4-BE49-F238E27FC236}">
                <a16:creationId xmlns:a16="http://schemas.microsoft.com/office/drawing/2014/main" id="{FD7F31F6-BBC9-C5BB-16A1-233FC09B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50" name="Text Box 90">
            <a:extLst>
              <a:ext uri="{FF2B5EF4-FFF2-40B4-BE49-F238E27FC236}">
                <a16:creationId xmlns:a16="http://schemas.microsoft.com/office/drawing/2014/main" id="{124AF59A-8C23-1046-78E2-FB68AEFD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41051" name="Text Box 91">
            <a:extLst>
              <a:ext uri="{FF2B5EF4-FFF2-40B4-BE49-F238E27FC236}">
                <a16:creationId xmlns:a16="http://schemas.microsoft.com/office/drawing/2014/main" id="{959997EE-792B-3FEE-16AE-76D0F87E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52" name="Rectangle 92">
            <a:extLst>
              <a:ext uri="{FF2B5EF4-FFF2-40B4-BE49-F238E27FC236}">
                <a16:creationId xmlns:a16="http://schemas.microsoft.com/office/drawing/2014/main" id="{F307B77E-E9F4-440E-143D-4CB64AAA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53" name="Text Box 93">
            <a:extLst>
              <a:ext uri="{FF2B5EF4-FFF2-40B4-BE49-F238E27FC236}">
                <a16:creationId xmlns:a16="http://schemas.microsoft.com/office/drawing/2014/main" id="{95C8F407-AF25-8093-5BBE-D9FC6488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41054" name="Text Box 94">
            <a:extLst>
              <a:ext uri="{FF2B5EF4-FFF2-40B4-BE49-F238E27FC236}">
                <a16:creationId xmlns:a16="http://schemas.microsoft.com/office/drawing/2014/main" id="{A8E17C78-65CA-623B-CE6B-6CBC261A5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55" name="Rectangle 95">
            <a:extLst>
              <a:ext uri="{FF2B5EF4-FFF2-40B4-BE49-F238E27FC236}">
                <a16:creationId xmlns:a16="http://schemas.microsoft.com/office/drawing/2014/main" id="{DA0BDDA7-C353-F325-ECA9-3950AC9B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56" name="Text Box 96">
            <a:extLst>
              <a:ext uri="{FF2B5EF4-FFF2-40B4-BE49-F238E27FC236}">
                <a16:creationId xmlns:a16="http://schemas.microsoft.com/office/drawing/2014/main" id="{E713EFD6-6B45-1934-4475-4D438C58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41057" name="Text Box 97">
            <a:extLst>
              <a:ext uri="{FF2B5EF4-FFF2-40B4-BE49-F238E27FC236}">
                <a16:creationId xmlns:a16="http://schemas.microsoft.com/office/drawing/2014/main" id="{43401ABF-5016-8A29-A412-10FE0E65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58" name="Rectangle 98">
            <a:extLst>
              <a:ext uri="{FF2B5EF4-FFF2-40B4-BE49-F238E27FC236}">
                <a16:creationId xmlns:a16="http://schemas.microsoft.com/office/drawing/2014/main" id="{B363835E-0FD8-9C19-A2F1-97DE342E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59" name="Text Box 99">
            <a:extLst>
              <a:ext uri="{FF2B5EF4-FFF2-40B4-BE49-F238E27FC236}">
                <a16:creationId xmlns:a16="http://schemas.microsoft.com/office/drawing/2014/main" id="{17772B57-1647-EDB4-BA98-083A3728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41060" name="Text Box 100">
            <a:extLst>
              <a:ext uri="{FF2B5EF4-FFF2-40B4-BE49-F238E27FC236}">
                <a16:creationId xmlns:a16="http://schemas.microsoft.com/office/drawing/2014/main" id="{E269A7B0-50BD-EC7E-F662-0B2A28E2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1061" name="Rectangle 101">
            <a:extLst>
              <a:ext uri="{FF2B5EF4-FFF2-40B4-BE49-F238E27FC236}">
                <a16:creationId xmlns:a16="http://schemas.microsoft.com/office/drawing/2014/main" id="{12B53E5F-B199-C413-9A8F-4D54230B1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2" name="Text Box 102">
            <a:extLst>
              <a:ext uri="{FF2B5EF4-FFF2-40B4-BE49-F238E27FC236}">
                <a16:creationId xmlns:a16="http://schemas.microsoft.com/office/drawing/2014/main" id="{FFDD29D1-D0AF-678F-B925-F7303879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41063" name="Text Box 103">
            <a:extLst>
              <a:ext uri="{FF2B5EF4-FFF2-40B4-BE49-F238E27FC236}">
                <a16:creationId xmlns:a16="http://schemas.microsoft.com/office/drawing/2014/main" id="{8CDCD483-528B-24C9-B044-1CE0FE84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41064" name="Oval 104">
            <a:extLst>
              <a:ext uri="{FF2B5EF4-FFF2-40B4-BE49-F238E27FC236}">
                <a16:creationId xmlns:a16="http://schemas.microsoft.com/office/drawing/2014/main" id="{E2AFFDF0-07C9-C01D-2780-516AD174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5" name="Oval 105">
            <a:extLst>
              <a:ext uri="{FF2B5EF4-FFF2-40B4-BE49-F238E27FC236}">
                <a16:creationId xmlns:a16="http://schemas.microsoft.com/office/drawing/2014/main" id="{66025080-01E7-E01A-65C3-71924335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6" name="Oval 106">
            <a:extLst>
              <a:ext uri="{FF2B5EF4-FFF2-40B4-BE49-F238E27FC236}">
                <a16:creationId xmlns:a16="http://schemas.microsoft.com/office/drawing/2014/main" id="{5FFE57F1-C25C-76D2-77AF-3D7B61EC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7" name="Oval 107">
            <a:extLst>
              <a:ext uri="{FF2B5EF4-FFF2-40B4-BE49-F238E27FC236}">
                <a16:creationId xmlns:a16="http://schemas.microsoft.com/office/drawing/2014/main" id="{D47A7D1A-475B-30D2-3403-E9B8040D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8" name="Oval 108">
            <a:extLst>
              <a:ext uri="{FF2B5EF4-FFF2-40B4-BE49-F238E27FC236}">
                <a16:creationId xmlns:a16="http://schemas.microsoft.com/office/drawing/2014/main" id="{EA0AC6E1-4C34-9454-5913-96A0E0CF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69" name="Oval 109">
            <a:extLst>
              <a:ext uri="{FF2B5EF4-FFF2-40B4-BE49-F238E27FC236}">
                <a16:creationId xmlns:a16="http://schemas.microsoft.com/office/drawing/2014/main" id="{DF2AFBC7-DB0D-2356-F233-93F7ED0E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0" name="Oval 110">
            <a:extLst>
              <a:ext uri="{FF2B5EF4-FFF2-40B4-BE49-F238E27FC236}">
                <a16:creationId xmlns:a16="http://schemas.microsoft.com/office/drawing/2014/main" id="{E889C426-E533-E3F1-13C4-8DC3FA3EE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1" name="Oval 111">
            <a:extLst>
              <a:ext uri="{FF2B5EF4-FFF2-40B4-BE49-F238E27FC236}">
                <a16:creationId xmlns:a16="http://schemas.microsoft.com/office/drawing/2014/main" id="{7FFDED23-02A1-5CF4-82D4-E3A8B622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2" name="Oval 112">
            <a:extLst>
              <a:ext uri="{FF2B5EF4-FFF2-40B4-BE49-F238E27FC236}">
                <a16:creationId xmlns:a16="http://schemas.microsoft.com/office/drawing/2014/main" id="{D7864DEB-7A9C-58EB-C2B7-436FEE28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3" name="Oval 113">
            <a:extLst>
              <a:ext uri="{FF2B5EF4-FFF2-40B4-BE49-F238E27FC236}">
                <a16:creationId xmlns:a16="http://schemas.microsoft.com/office/drawing/2014/main" id="{8CC283A4-DCAE-E1A7-BCBE-97FC2029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4" name="Oval 114">
            <a:extLst>
              <a:ext uri="{FF2B5EF4-FFF2-40B4-BE49-F238E27FC236}">
                <a16:creationId xmlns:a16="http://schemas.microsoft.com/office/drawing/2014/main" id="{D6CD4635-EFBC-C87F-257A-00ACC7E9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5" name="Oval 115">
            <a:extLst>
              <a:ext uri="{FF2B5EF4-FFF2-40B4-BE49-F238E27FC236}">
                <a16:creationId xmlns:a16="http://schemas.microsoft.com/office/drawing/2014/main" id="{A7203FCD-579B-DD65-1824-4ADF1618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76" name="Text Box 116">
            <a:extLst>
              <a:ext uri="{FF2B5EF4-FFF2-40B4-BE49-F238E27FC236}">
                <a16:creationId xmlns:a16="http://schemas.microsoft.com/office/drawing/2014/main" id="{5C78DD93-3E52-3F9D-0D9D-4038A853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41077" name="Text Box 117">
            <a:extLst>
              <a:ext uri="{FF2B5EF4-FFF2-40B4-BE49-F238E27FC236}">
                <a16:creationId xmlns:a16="http://schemas.microsoft.com/office/drawing/2014/main" id="{56F0CF33-AC44-520E-4ADD-95B5DC81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41078" name="Text Box 118">
            <a:extLst>
              <a:ext uri="{FF2B5EF4-FFF2-40B4-BE49-F238E27FC236}">
                <a16:creationId xmlns:a16="http://schemas.microsoft.com/office/drawing/2014/main" id="{91D08692-F18C-26B9-29F8-8B1EDF2F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41079" name="Text Box 119">
            <a:extLst>
              <a:ext uri="{FF2B5EF4-FFF2-40B4-BE49-F238E27FC236}">
                <a16:creationId xmlns:a16="http://schemas.microsoft.com/office/drawing/2014/main" id="{4B0C6DAE-E96A-615A-A008-BEC2797D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41080" name="Text Box 120">
            <a:extLst>
              <a:ext uri="{FF2B5EF4-FFF2-40B4-BE49-F238E27FC236}">
                <a16:creationId xmlns:a16="http://schemas.microsoft.com/office/drawing/2014/main" id="{B65FB309-F106-486B-C13A-E084530F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41081" name="Text Box 121">
            <a:extLst>
              <a:ext uri="{FF2B5EF4-FFF2-40B4-BE49-F238E27FC236}">
                <a16:creationId xmlns:a16="http://schemas.microsoft.com/office/drawing/2014/main" id="{31EB24EF-DEB0-557A-0A91-B9A78006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41082" name="Text Box 122">
            <a:extLst>
              <a:ext uri="{FF2B5EF4-FFF2-40B4-BE49-F238E27FC236}">
                <a16:creationId xmlns:a16="http://schemas.microsoft.com/office/drawing/2014/main" id="{2A40A9CC-5B6A-54F9-42EA-B9ECB4B01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41083" name="Text Box 123">
            <a:extLst>
              <a:ext uri="{FF2B5EF4-FFF2-40B4-BE49-F238E27FC236}">
                <a16:creationId xmlns:a16="http://schemas.microsoft.com/office/drawing/2014/main" id="{C956CA43-5061-FF84-B543-85CDEFF3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41084" name="Text Box 124">
            <a:extLst>
              <a:ext uri="{FF2B5EF4-FFF2-40B4-BE49-F238E27FC236}">
                <a16:creationId xmlns:a16="http://schemas.microsoft.com/office/drawing/2014/main" id="{3F9B2E25-D161-0D59-7FA3-AC82AA1E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41085" name="Text Box 125">
            <a:extLst>
              <a:ext uri="{FF2B5EF4-FFF2-40B4-BE49-F238E27FC236}">
                <a16:creationId xmlns:a16="http://schemas.microsoft.com/office/drawing/2014/main" id="{B1F0E616-B1D2-1975-8AB3-4FD2A06B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41086" name="Text Box 126">
            <a:extLst>
              <a:ext uri="{FF2B5EF4-FFF2-40B4-BE49-F238E27FC236}">
                <a16:creationId xmlns:a16="http://schemas.microsoft.com/office/drawing/2014/main" id="{22E8A458-7C98-68BC-27C7-CECAF6C07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41087" name="Text Box 127">
            <a:extLst>
              <a:ext uri="{FF2B5EF4-FFF2-40B4-BE49-F238E27FC236}">
                <a16:creationId xmlns:a16="http://schemas.microsoft.com/office/drawing/2014/main" id="{05CE860B-688D-AF52-BED7-CB581525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1088" name="Rectangle 128">
            <a:extLst>
              <a:ext uri="{FF2B5EF4-FFF2-40B4-BE49-F238E27FC236}">
                <a16:creationId xmlns:a16="http://schemas.microsoft.com/office/drawing/2014/main" id="{E5388E32-A3AD-5F60-1CD0-167D583C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89" name="Oval 129">
            <a:extLst>
              <a:ext uri="{FF2B5EF4-FFF2-40B4-BE49-F238E27FC236}">
                <a16:creationId xmlns:a16="http://schemas.microsoft.com/office/drawing/2014/main" id="{6027DD02-AE3E-3D24-5A15-4DB49258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90" name="Text Box 130">
            <a:extLst>
              <a:ext uri="{FF2B5EF4-FFF2-40B4-BE49-F238E27FC236}">
                <a16:creationId xmlns:a16="http://schemas.microsoft.com/office/drawing/2014/main" id="{48658FB0-2C1B-51FF-C603-85D3DE2C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105275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Feb 1949</a:t>
            </a:r>
          </a:p>
        </p:txBody>
      </p:sp>
      <p:sp>
        <p:nvSpPr>
          <p:cNvPr id="41091" name="Text Box 131">
            <a:extLst>
              <a:ext uri="{FF2B5EF4-FFF2-40B4-BE49-F238E27FC236}">
                <a16:creationId xmlns:a16="http://schemas.microsoft.com/office/drawing/2014/main" id="{BDF50A3C-72EC-5EF2-E2A6-59534B9D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102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1092" name="Rectangle 132">
            <a:extLst>
              <a:ext uri="{FF2B5EF4-FFF2-40B4-BE49-F238E27FC236}">
                <a16:creationId xmlns:a16="http://schemas.microsoft.com/office/drawing/2014/main" id="{08AA8311-2005-6325-98FA-2F90F332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171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096" name="Text Box 136">
            <a:extLst>
              <a:ext uri="{FF2B5EF4-FFF2-40B4-BE49-F238E27FC236}">
                <a16:creationId xmlns:a16="http://schemas.microsoft.com/office/drawing/2014/main" id="{C1F4C780-E716-AEBB-25F8-F6C54A92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540250"/>
            <a:ext cx="3727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 consolidated its positions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in the newly occupied area,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63% of Palestine.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150"/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150"/>
                                        <p:tgtEl>
                                          <p:spTgt spid="41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50"/>
                                        <p:tgtEl>
                                          <p:spTgt spid="41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675"/>
                            </p:stCondLst>
                            <p:childTnLst>
                              <p:par>
                                <p:cTn id="1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3000"/>
                                        <p:tgtEl>
                                          <p:spTgt spid="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675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4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0" grpId="0" autoUpdateAnimBg="0"/>
      <p:bldP spid="41091" grpId="0" autoUpdateAnimBg="0"/>
      <p:bldP spid="41096" grpId="0"/>
      <p:bldP spid="410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4" name="Picture 26">
            <a:extLst>
              <a:ext uri="{FF2B5EF4-FFF2-40B4-BE49-F238E27FC236}">
                <a16:creationId xmlns:a16="http://schemas.microsoft.com/office/drawing/2014/main" id="{BF165912-F02D-5FC3-2E99-FB13BCA929B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4" name="Picture 36">
            <a:extLst>
              <a:ext uri="{FF2B5EF4-FFF2-40B4-BE49-F238E27FC236}">
                <a16:creationId xmlns:a16="http://schemas.microsoft.com/office/drawing/2014/main" id="{9F86F8AF-AF09-1128-240C-A4B3DEAF8EF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07" name="Text Box 39">
            <a:extLst>
              <a:ext uri="{FF2B5EF4-FFF2-40B4-BE49-F238E27FC236}">
                <a16:creationId xmlns:a16="http://schemas.microsoft.com/office/drawing/2014/main" id="{E36493A9-5668-7A81-F4FF-9085F975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7208" name="Oval 40">
            <a:extLst>
              <a:ext uri="{FF2B5EF4-FFF2-40B4-BE49-F238E27FC236}">
                <a16:creationId xmlns:a16="http://schemas.microsoft.com/office/drawing/2014/main" id="{A8A43894-8891-FE3F-1443-F7118F2C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2214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09" name="Text Box 41">
            <a:extLst>
              <a:ext uri="{FF2B5EF4-FFF2-40B4-BE49-F238E27FC236}">
                <a16:creationId xmlns:a16="http://schemas.microsoft.com/office/drawing/2014/main" id="{069E9804-4C4F-EE00-80FB-82858159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2128838"/>
            <a:ext cx="768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 b="1">
                <a:solidFill>
                  <a:srgbClr val="C0C0C0"/>
                </a:solidFill>
              </a:rPr>
              <a:t>Massacres</a:t>
            </a:r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F85BD1F6-B203-CBA1-E25E-331D51DE5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301750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B2039225-FFFD-3E44-3629-051D1A7FF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7212" name="Oval 44">
            <a:extLst>
              <a:ext uri="{FF2B5EF4-FFF2-40B4-BE49-F238E27FC236}">
                <a16:creationId xmlns:a16="http://schemas.microsoft.com/office/drawing/2014/main" id="{9966A638-0ABF-29FB-F0B4-A52A8B6A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41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13" name="Oval 45">
            <a:extLst>
              <a:ext uri="{FF2B5EF4-FFF2-40B4-BE49-F238E27FC236}">
                <a16:creationId xmlns:a16="http://schemas.microsoft.com/office/drawing/2014/main" id="{EF4E321C-1344-5F57-C0E8-751E1657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6273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14" name="Oval 46">
            <a:extLst>
              <a:ext uri="{FF2B5EF4-FFF2-40B4-BE49-F238E27FC236}">
                <a16:creationId xmlns:a16="http://schemas.microsoft.com/office/drawing/2014/main" id="{7C40451C-AA92-4507-BA93-3E58ED343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3205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15" name="Oval 47">
            <a:extLst>
              <a:ext uri="{FF2B5EF4-FFF2-40B4-BE49-F238E27FC236}">
                <a16:creationId xmlns:a16="http://schemas.microsoft.com/office/drawing/2014/main" id="{13416830-34F6-B918-C957-87B17CA5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821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16" name="Oval 48">
            <a:extLst>
              <a:ext uri="{FF2B5EF4-FFF2-40B4-BE49-F238E27FC236}">
                <a16:creationId xmlns:a16="http://schemas.microsoft.com/office/drawing/2014/main" id="{9CA706C3-8941-951A-177C-73713D20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7218" name="Text Box 50">
            <a:extLst>
              <a:ext uri="{FF2B5EF4-FFF2-40B4-BE49-F238E27FC236}">
                <a16:creationId xmlns:a16="http://schemas.microsoft.com/office/drawing/2014/main" id="{787A6C18-4E09-4A59-D082-2B91E278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551113"/>
            <a:ext cx="469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The Jewish land after the British Mandate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is only 5.4% of Palestine …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6EABD31-4D1E-2AC2-4680-979002F0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808413"/>
            <a:ext cx="49847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From the date of Partition in November 1947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to the end of March 1948,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the Zionists occupied Palestinian land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connecting Jewish colonies.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65,000 Zionist invaders were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resisted by 2,500 civilian defenders.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5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5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50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21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21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21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/>
      <p:bldP spid="7209" grpId="0"/>
      <p:bldP spid="7210" grpId="0"/>
      <p:bldP spid="7211" grpId="0"/>
      <p:bldP spid="7218" grpId="0"/>
      <p:bldP spid="7218" grpId="1"/>
      <p:bldP spid="7219" grpId="0"/>
      <p:bldP spid="72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72875BBB-EA55-EA95-779F-D9DAEBC3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4" name="Picture 136">
            <a:extLst>
              <a:ext uri="{FF2B5EF4-FFF2-40B4-BE49-F238E27FC236}">
                <a16:creationId xmlns:a16="http://schemas.microsoft.com/office/drawing/2014/main" id="{DD7E906A-3175-21AB-2D87-CFC5ED5F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B0582C1E-51A6-2856-FD8D-A475E56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1790B485-ED19-CB8C-52E6-D01C56CAC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F271E79-A5CD-23EF-3E64-F7F1E056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C6D63667-98A9-1079-77D2-4642A0B0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71894F00-90F2-4EB2-E5B5-BCB4F84F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id="{24D74A01-2218-240E-ECE4-E426BF97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id="{6F0CA00B-08A8-217E-B6A5-2472F929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0" name="Oval 12">
            <a:extLst>
              <a:ext uri="{FF2B5EF4-FFF2-40B4-BE49-F238E27FC236}">
                <a16:creationId xmlns:a16="http://schemas.microsoft.com/office/drawing/2014/main" id="{C85AC9B2-4CD9-02B0-33A5-5BB63D38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1" name="Oval 13">
            <a:extLst>
              <a:ext uri="{FF2B5EF4-FFF2-40B4-BE49-F238E27FC236}">
                <a16:creationId xmlns:a16="http://schemas.microsoft.com/office/drawing/2014/main" id="{192C5876-451A-8858-2527-E2F5FD029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2" name="Oval 14">
            <a:extLst>
              <a:ext uri="{FF2B5EF4-FFF2-40B4-BE49-F238E27FC236}">
                <a16:creationId xmlns:a16="http://schemas.microsoft.com/office/drawing/2014/main" id="{C2CD126F-F8F6-6904-0892-24A31B98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65971193-FB4C-1E8B-ACE7-809AAEDA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5F765101-2DA6-8B54-95CF-F624E407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29A3C9A0-ACDF-5A58-C050-0BC66B3E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43026" name="Oval 18">
            <a:extLst>
              <a:ext uri="{FF2B5EF4-FFF2-40B4-BE49-F238E27FC236}">
                <a16:creationId xmlns:a16="http://schemas.microsoft.com/office/drawing/2014/main" id="{6C30F978-6686-28AC-CA6F-C783F5AE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7" name="Oval 19">
            <a:extLst>
              <a:ext uri="{FF2B5EF4-FFF2-40B4-BE49-F238E27FC236}">
                <a16:creationId xmlns:a16="http://schemas.microsoft.com/office/drawing/2014/main" id="{0FDA62B9-5287-51E9-8680-456893BC0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8" name="Oval 20">
            <a:extLst>
              <a:ext uri="{FF2B5EF4-FFF2-40B4-BE49-F238E27FC236}">
                <a16:creationId xmlns:a16="http://schemas.microsoft.com/office/drawing/2014/main" id="{1AE82505-48B8-1A01-49B4-82CA1E0D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29" name="Oval 21">
            <a:extLst>
              <a:ext uri="{FF2B5EF4-FFF2-40B4-BE49-F238E27FC236}">
                <a16:creationId xmlns:a16="http://schemas.microsoft.com/office/drawing/2014/main" id="{B16BB13C-2A50-0491-5544-CB9BAE3E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0" name="Oval 22">
            <a:extLst>
              <a:ext uri="{FF2B5EF4-FFF2-40B4-BE49-F238E27FC236}">
                <a16:creationId xmlns:a16="http://schemas.microsoft.com/office/drawing/2014/main" id="{F7B94FC7-4022-F0C8-3A5F-45F06CD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1" name="Oval 23">
            <a:extLst>
              <a:ext uri="{FF2B5EF4-FFF2-40B4-BE49-F238E27FC236}">
                <a16:creationId xmlns:a16="http://schemas.microsoft.com/office/drawing/2014/main" id="{F408915E-F467-258C-5504-F5D62D5A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2" name="Oval 24">
            <a:extLst>
              <a:ext uri="{FF2B5EF4-FFF2-40B4-BE49-F238E27FC236}">
                <a16:creationId xmlns:a16="http://schemas.microsoft.com/office/drawing/2014/main" id="{7AE94FE6-3994-238D-EE85-20BD2CBF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3" name="Oval 25">
            <a:extLst>
              <a:ext uri="{FF2B5EF4-FFF2-40B4-BE49-F238E27FC236}">
                <a16:creationId xmlns:a16="http://schemas.microsoft.com/office/drawing/2014/main" id="{2D057014-4363-F53D-AF76-E81E35A3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4" name="Oval 26">
            <a:extLst>
              <a:ext uri="{FF2B5EF4-FFF2-40B4-BE49-F238E27FC236}">
                <a16:creationId xmlns:a16="http://schemas.microsoft.com/office/drawing/2014/main" id="{82C3C305-4A0C-4508-13B7-100309944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5" name="Oval 27">
            <a:extLst>
              <a:ext uri="{FF2B5EF4-FFF2-40B4-BE49-F238E27FC236}">
                <a16:creationId xmlns:a16="http://schemas.microsoft.com/office/drawing/2014/main" id="{C0F9C281-5F89-19E1-61AB-AC65CC1E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6" name="Oval 28">
            <a:extLst>
              <a:ext uri="{FF2B5EF4-FFF2-40B4-BE49-F238E27FC236}">
                <a16:creationId xmlns:a16="http://schemas.microsoft.com/office/drawing/2014/main" id="{37006EBD-87B1-3077-1EDA-A51D07E8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7" name="Oval 29">
            <a:extLst>
              <a:ext uri="{FF2B5EF4-FFF2-40B4-BE49-F238E27FC236}">
                <a16:creationId xmlns:a16="http://schemas.microsoft.com/office/drawing/2014/main" id="{1570ABB7-73E6-90CB-DBFB-FDFACB07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8" name="Oval 30">
            <a:extLst>
              <a:ext uri="{FF2B5EF4-FFF2-40B4-BE49-F238E27FC236}">
                <a16:creationId xmlns:a16="http://schemas.microsoft.com/office/drawing/2014/main" id="{691D5B77-44A0-5156-9169-9C2D97CB1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39" name="Oval 31">
            <a:extLst>
              <a:ext uri="{FF2B5EF4-FFF2-40B4-BE49-F238E27FC236}">
                <a16:creationId xmlns:a16="http://schemas.microsoft.com/office/drawing/2014/main" id="{2FF28EA8-0BFC-7FB4-0B6F-5354EAC6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0" name="Text Box 32">
            <a:extLst>
              <a:ext uri="{FF2B5EF4-FFF2-40B4-BE49-F238E27FC236}">
                <a16:creationId xmlns:a16="http://schemas.microsoft.com/office/drawing/2014/main" id="{F1382C80-00DD-52A1-10FE-28C936C1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43041" name="Text Box 33">
            <a:extLst>
              <a:ext uri="{FF2B5EF4-FFF2-40B4-BE49-F238E27FC236}">
                <a16:creationId xmlns:a16="http://schemas.microsoft.com/office/drawing/2014/main" id="{B466CC3F-75F2-174A-97A1-3E24030D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43042" name="Oval 34">
            <a:extLst>
              <a:ext uri="{FF2B5EF4-FFF2-40B4-BE49-F238E27FC236}">
                <a16:creationId xmlns:a16="http://schemas.microsoft.com/office/drawing/2014/main" id="{D0C992D0-FE0D-7658-5EF6-D0460546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3" name="Oval 35">
            <a:extLst>
              <a:ext uri="{FF2B5EF4-FFF2-40B4-BE49-F238E27FC236}">
                <a16:creationId xmlns:a16="http://schemas.microsoft.com/office/drawing/2014/main" id="{7DC8122B-6D46-74F8-E101-7BA6515A8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4" name="Oval 36">
            <a:extLst>
              <a:ext uri="{FF2B5EF4-FFF2-40B4-BE49-F238E27FC236}">
                <a16:creationId xmlns:a16="http://schemas.microsoft.com/office/drawing/2014/main" id="{B35707F0-75AF-3C1C-C6EB-E511F774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5" name="Oval 37">
            <a:extLst>
              <a:ext uri="{FF2B5EF4-FFF2-40B4-BE49-F238E27FC236}">
                <a16:creationId xmlns:a16="http://schemas.microsoft.com/office/drawing/2014/main" id="{AAA5992F-CD61-F063-C13F-C9C860E1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6" name="Oval 38">
            <a:extLst>
              <a:ext uri="{FF2B5EF4-FFF2-40B4-BE49-F238E27FC236}">
                <a16:creationId xmlns:a16="http://schemas.microsoft.com/office/drawing/2014/main" id="{A4A24C43-0515-19D0-97E7-1B5492B7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7" name="Oval 39">
            <a:extLst>
              <a:ext uri="{FF2B5EF4-FFF2-40B4-BE49-F238E27FC236}">
                <a16:creationId xmlns:a16="http://schemas.microsoft.com/office/drawing/2014/main" id="{3B42161C-0443-7B1B-A001-E90C19D0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8" name="Oval 40">
            <a:extLst>
              <a:ext uri="{FF2B5EF4-FFF2-40B4-BE49-F238E27FC236}">
                <a16:creationId xmlns:a16="http://schemas.microsoft.com/office/drawing/2014/main" id="{18E65E4E-E875-F412-800C-DDEB0B2DC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49" name="Oval 41">
            <a:extLst>
              <a:ext uri="{FF2B5EF4-FFF2-40B4-BE49-F238E27FC236}">
                <a16:creationId xmlns:a16="http://schemas.microsoft.com/office/drawing/2014/main" id="{C4632554-5BD5-4A84-FAD6-10F92F6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0" name="Oval 42">
            <a:extLst>
              <a:ext uri="{FF2B5EF4-FFF2-40B4-BE49-F238E27FC236}">
                <a16:creationId xmlns:a16="http://schemas.microsoft.com/office/drawing/2014/main" id="{A6163FEC-1A1D-3DF3-9CA6-7471C816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1" name="Oval 43">
            <a:extLst>
              <a:ext uri="{FF2B5EF4-FFF2-40B4-BE49-F238E27FC236}">
                <a16:creationId xmlns:a16="http://schemas.microsoft.com/office/drawing/2014/main" id="{31ADE530-0DA6-461B-78A4-03E56B28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2" name="Oval 44">
            <a:extLst>
              <a:ext uri="{FF2B5EF4-FFF2-40B4-BE49-F238E27FC236}">
                <a16:creationId xmlns:a16="http://schemas.microsoft.com/office/drawing/2014/main" id="{F9B473AF-78E4-99B3-EBBF-B0E105E8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3" name="Oval 45">
            <a:extLst>
              <a:ext uri="{FF2B5EF4-FFF2-40B4-BE49-F238E27FC236}">
                <a16:creationId xmlns:a16="http://schemas.microsoft.com/office/drawing/2014/main" id="{A52D44A0-E80F-B04B-4B91-14EA3481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4" name="Oval 46">
            <a:extLst>
              <a:ext uri="{FF2B5EF4-FFF2-40B4-BE49-F238E27FC236}">
                <a16:creationId xmlns:a16="http://schemas.microsoft.com/office/drawing/2014/main" id="{DC6C9063-52C9-E2E1-85A6-015C171D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5" name="Oval 47">
            <a:extLst>
              <a:ext uri="{FF2B5EF4-FFF2-40B4-BE49-F238E27FC236}">
                <a16:creationId xmlns:a16="http://schemas.microsoft.com/office/drawing/2014/main" id="{8B17105E-83A2-D5A8-E811-034E1A16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6" name="Oval 48">
            <a:extLst>
              <a:ext uri="{FF2B5EF4-FFF2-40B4-BE49-F238E27FC236}">
                <a16:creationId xmlns:a16="http://schemas.microsoft.com/office/drawing/2014/main" id="{900ACBC1-E824-BA33-B148-1B54C495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7" name="Oval 49">
            <a:extLst>
              <a:ext uri="{FF2B5EF4-FFF2-40B4-BE49-F238E27FC236}">
                <a16:creationId xmlns:a16="http://schemas.microsoft.com/office/drawing/2014/main" id="{F48D2570-D2AA-5E9A-E7EA-30B111895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8" name="Oval 50">
            <a:extLst>
              <a:ext uri="{FF2B5EF4-FFF2-40B4-BE49-F238E27FC236}">
                <a16:creationId xmlns:a16="http://schemas.microsoft.com/office/drawing/2014/main" id="{97885996-5026-6A69-0229-8C50B0CB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59" name="Oval 51">
            <a:extLst>
              <a:ext uri="{FF2B5EF4-FFF2-40B4-BE49-F238E27FC236}">
                <a16:creationId xmlns:a16="http://schemas.microsoft.com/office/drawing/2014/main" id="{4BA1F79A-362F-338C-CAEB-0306A2ED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0" name="Oval 52">
            <a:extLst>
              <a:ext uri="{FF2B5EF4-FFF2-40B4-BE49-F238E27FC236}">
                <a16:creationId xmlns:a16="http://schemas.microsoft.com/office/drawing/2014/main" id="{E5CEE00E-A832-65A1-EAC8-7D0E968B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1" name="Text Box 53">
            <a:extLst>
              <a:ext uri="{FF2B5EF4-FFF2-40B4-BE49-F238E27FC236}">
                <a16:creationId xmlns:a16="http://schemas.microsoft.com/office/drawing/2014/main" id="{96D5D809-240C-2992-5254-150B2020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43062" name="Text Box 54">
            <a:extLst>
              <a:ext uri="{FF2B5EF4-FFF2-40B4-BE49-F238E27FC236}">
                <a16:creationId xmlns:a16="http://schemas.microsoft.com/office/drawing/2014/main" id="{AE48A295-57FC-2694-2420-ACDC62D2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43063" name="Oval 55">
            <a:extLst>
              <a:ext uri="{FF2B5EF4-FFF2-40B4-BE49-F238E27FC236}">
                <a16:creationId xmlns:a16="http://schemas.microsoft.com/office/drawing/2014/main" id="{D4B5CDA9-121C-7499-45C8-B3638AAD1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4" name="Oval 56">
            <a:extLst>
              <a:ext uri="{FF2B5EF4-FFF2-40B4-BE49-F238E27FC236}">
                <a16:creationId xmlns:a16="http://schemas.microsoft.com/office/drawing/2014/main" id="{91C8372D-224E-E58C-5A8F-3748578A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5" name="Oval 57">
            <a:extLst>
              <a:ext uri="{FF2B5EF4-FFF2-40B4-BE49-F238E27FC236}">
                <a16:creationId xmlns:a16="http://schemas.microsoft.com/office/drawing/2014/main" id="{70787E8C-389E-16C8-7707-80E67CA6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6" name="Oval 58">
            <a:extLst>
              <a:ext uri="{FF2B5EF4-FFF2-40B4-BE49-F238E27FC236}">
                <a16:creationId xmlns:a16="http://schemas.microsoft.com/office/drawing/2014/main" id="{F743CE85-3673-66B9-8CD1-B3B3FA45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7" name="Oval 59">
            <a:extLst>
              <a:ext uri="{FF2B5EF4-FFF2-40B4-BE49-F238E27FC236}">
                <a16:creationId xmlns:a16="http://schemas.microsoft.com/office/drawing/2014/main" id="{1BC7E83F-CB07-3599-7780-C5A5BC8C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8" name="Oval 60">
            <a:extLst>
              <a:ext uri="{FF2B5EF4-FFF2-40B4-BE49-F238E27FC236}">
                <a16:creationId xmlns:a16="http://schemas.microsoft.com/office/drawing/2014/main" id="{0C8F3EC4-AD24-1DD5-AB97-4BAE1FA60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69" name="Oval 61">
            <a:extLst>
              <a:ext uri="{FF2B5EF4-FFF2-40B4-BE49-F238E27FC236}">
                <a16:creationId xmlns:a16="http://schemas.microsoft.com/office/drawing/2014/main" id="{C954F58C-353B-10CB-ECDE-316BE171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0" name="Oval 62">
            <a:extLst>
              <a:ext uri="{FF2B5EF4-FFF2-40B4-BE49-F238E27FC236}">
                <a16:creationId xmlns:a16="http://schemas.microsoft.com/office/drawing/2014/main" id="{2BAB2A38-3611-6E53-7C80-90BDA997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1" name="Oval 63">
            <a:extLst>
              <a:ext uri="{FF2B5EF4-FFF2-40B4-BE49-F238E27FC236}">
                <a16:creationId xmlns:a16="http://schemas.microsoft.com/office/drawing/2014/main" id="{2CA71E17-BD8E-AC83-3294-2E563F395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2" name="Oval 64">
            <a:extLst>
              <a:ext uri="{FF2B5EF4-FFF2-40B4-BE49-F238E27FC236}">
                <a16:creationId xmlns:a16="http://schemas.microsoft.com/office/drawing/2014/main" id="{A82FD23D-44A2-786A-0694-15F45290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3" name="Text Box 65">
            <a:extLst>
              <a:ext uri="{FF2B5EF4-FFF2-40B4-BE49-F238E27FC236}">
                <a16:creationId xmlns:a16="http://schemas.microsoft.com/office/drawing/2014/main" id="{93C06AE8-B168-5424-00CD-5533B046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43074" name="Text Box 66">
            <a:extLst>
              <a:ext uri="{FF2B5EF4-FFF2-40B4-BE49-F238E27FC236}">
                <a16:creationId xmlns:a16="http://schemas.microsoft.com/office/drawing/2014/main" id="{2FA60E3E-C6C6-384C-CFAB-4ABE1EB2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43075" name="Oval 67">
            <a:extLst>
              <a:ext uri="{FF2B5EF4-FFF2-40B4-BE49-F238E27FC236}">
                <a16:creationId xmlns:a16="http://schemas.microsoft.com/office/drawing/2014/main" id="{F7C2D1C9-3733-331E-4C76-5E7FA05B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6" name="Text Box 68">
            <a:extLst>
              <a:ext uri="{FF2B5EF4-FFF2-40B4-BE49-F238E27FC236}">
                <a16:creationId xmlns:a16="http://schemas.microsoft.com/office/drawing/2014/main" id="{F8F403C6-C7EB-3DF9-4619-DD3F5583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43077" name="Text Box 69">
            <a:extLst>
              <a:ext uri="{FF2B5EF4-FFF2-40B4-BE49-F238E27FC236}">
                <a16:creationId xmlns:a16="http://schemas.microsoft.com/office/drawing/2014/main" id="{671455AC-41CA-D649-E0BD-0E871DF3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078" name="Rectangle 70">
            <a:extLst>
              <a:ext uri="{FF2B5EF4-FFF2-40B4-BE49-F238E27FC236}">
                <a16:creationId xmlns:a16="http://schemas.microsoft.com/office/drawing/2014/main" id="{9A595341-600B-CC98-D322-A8A02BCC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79" name="Oval 71">
            <a:extLst>
              <a:ext uri="{FF2B5EF4-FFF2-40B4-BE49-F238E27FC236}">
                <a16:creationId xmlns:a16="http://schemas.microsoft.com/office/drawing/2014/main" id="{A8A11727-B257-9B8F-2F02-BC8C9CDA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0" name="Oval 72">
            <a:extLst>
              <a:ext uri="{FF2B5EF4-FFF2-40B4-BE49-F238E27FC236}">
                <a16:creationId xmlns:a16="http://schemas.microsoft.com/office/drawing/2014/main" id="{D79BC5A7-BBE5-9592-257A-CAD4BB2D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1" name="Oval 73">
            <a:extLst>
              <a:ext uri="{FF2B5EF4-FFF2-40B4-BE49-F238E27FC236}">
                <a16:creationId xmlns:a16="http://schemas.microsoft.com/office/drawing/2014/main" id="{04CB8E4A-7084-7571-95F7-ED7A86D2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2" name="Oval 74">
            <a:extLst>
              <a:ext uri="{FF2B5EF4-FFF2-40B4-BE49-F238E27FC236}">
                <a16:creationId xmlns:a16="http://schemas.microsoft.com/office/drawing/2014/main" id="{BF816DC2-0B8E-00B7-D4A7-0B9AFEEEA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3" name="Oval 75">
            <a:extLst>
              <a:ext uri="{FF2B5EF4-FFF2-40B4-BE49-F238E27FC236}">
                <a16:creationId xmlns:a16="http://schemas.microsoft.com/office/drawing/2014/main" id="{AEB49FF6-F703-A394-BE90-F6971928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4" name="Oval 76">
            <a:extLst>
              <a:ext uri="{FF2B5EF4-FFF2-40B4-BE49-F238E27FC236}">
                <a16:creationId xmlns:a16="http://schemas.microsoft.com/office/drawing/2014/main" id="{88487382-2166-EA93-2FA8-933B1756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5" name="Oval 77">
            <a:extLst>
              <a:ext uri="{FF2B5EF4-FFF2-40B4-BE49-F238E27FC236}">
                <a16:creationId xmlns:a16="http://schemas.microsoft.com/office/drawing/2014/main" id="{00413AD3-EBCC-0348-5FB2-199E5128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86" name="Text Box 78">
            <a:extLst>
              <a:ext uri="{FF2B5EF4-FFF2-40B4-BE49-F238E27FC236}">
                <a16:creationId xmlns:a16="http://schemas.microsoft.com/office/drawing/2014/main" id="{46877CD0-6349-615A-3F3F-932CF1747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43087" name="Text Box 79">
            <a:extLst>
              <a:ext uri="{FF2B5EF4-FFF2-40B4-BE49-F238E27FC236}">
                <a16:creationId xmlns:a16="http://schemas.microsoft.com/office/drawing/2014/main" id="{C7FBD332-A642-7FE8-B062-1BEC5485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43088" name="Text Box 80">
            <a:extLst>
              <a:ext uri="{FF2B5EF4-FFF2-40B4-BE49-F238E27FC236}">
                <a16:creationId xmlns:a16="http://schemas.microsoft.com/office/drawing/2014/main" id="{59262D69-AD37-DE6C-EB6F-DA82015A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43089" name="Text Box 81">
            <a:extLst>
              <a:ext uri="{FF2B5EF4-FFF2-40B4-BE49-F238E27FC236}">
                <a16:creationId xmlns:a16="http://schemas.microsoft.com/office/drawing/2014/main" id="{B33BCD5E-BCB1-3C17-73DB-9A416211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43090" name="Oval 82">
            <a:extLst>
              <a:ext uri="{FF2B5EF4-FFF2-40B4-BE49-F238E27FC236}">
                <a16:creationId xmlns:a16="http://schemas.microsoft.com/office/drawing/2014/main" id="{7F4BBBEE-CD40-FA4D-CBDA-0CF1DA7E7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1" name="Oval 83">
            <a:extLst>
              <a:ext uri="{FF2B5EF4-FFF2-40B4-BE49-F238E27FC236}">
                <a16:creationId xmlns:a16="http://schemas.microsoft.com/office/drawing/2014/main" id="{93B5DB11-6576-F10A-BDE3-3E78F60C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2" name="Oval 84">
            <a:extLst>
              <a:ext uri="{FF2B5EF4-FFF2-40B4-BE49-F238E27FC236}">
                <a16:creationId xmlns:a16="http://schemas.microsoft.com/office/drawing/2014/main" id="{0A3615EC-1EE9-1D60-E60A-8F5ECAD2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3" name="Oval 85">
            <a:extLst>
              <a:ext uri="{FF2B5EF4-FFF2-40B4-BE49-F238E27FC236}">
                <a16:creationId xmlns:a16="http://schemas.microsoft.com/office/drawing/2014/main" id="{67ADCAA6-0A91-41A1-6D3D-4E3C3E79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4" name="Oval 86">
            <a:extLst>
              <a:ext uri="{FF2B5EF4-FFF2-40B4-BE49-F238E27FC236}">
                <a16:creationId xmlns:a16="http://schemas.microsoft.com/office/drawing/2014/main" id="{6833653B-DD49-00A9-6395-A650039A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5" name="Text Box 87">
            <a:extLst>
              <a:ext uri="{FF2B5EF4-FFF2-40B4-BE49-F238E27FC236}">
                <a16:creationId xmlns:a16="http://schemas.microsoft.com/office/drawing/2014/main" id="{BC09B74C-45E3-395C-923E-FC63D284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43096" name="Text Box 88">
            <a:extLst>
              <a:ext uri="{FF2B5EF4-FFF2-40B4-BE49-F238E27FC236}">
                <a16:creationId xmlns:a16="http://schemas.microsoft.com/office/drawing/2014/main" id="{2B4B93AD-E582-EF9F-6F77-99DC821B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097" name="Rectangle 89">
            <a:extLst>
              <a:ext uri="{FF2B5EF4-FFF2-40B4-BE49-F238E27FC236}">
                <a16:creationId xmlns:a16="http://schemas.microsoft.com/office/drawing/2014/main" id="{4C5BF455-424B-B75A-6779-8BEBF4D3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098" name="Text Box 90">
            <a:extLst>
              <a:ext uri="{FF2B5EF4-FFF2-40B4-BE49-F238E27FC236}">
                <a16:creationId xmlns:a16="http://schemas.microsoft.com/office/drawing/2014/main" id="{6EF11AF1-FABE-83E8-9D00-B6325EFB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43099" name="Text Box 91">
            <a:extLst>
              <a:ext uri="{FF2B5EF4-FFF2-40B4-BE49-F238E27FC236}">
                <a16:creationId xmlns:a16="http://schemas.microsoft.com/office/drawing/2014/main" id="{D0F32278-8A0B-D86F-2556-893C8EF5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100" name="Rectangle 92">
            <a:extLst>
              <a:ext uri="{FF2B5EF4-FFF2-40B4-BE49-F238E27FC236}">
                <a16:creationId xmlns:a16="http://schemas.microsoft.com/office/drawing/2014/main" id="{D7384B2A-0158-7CFD-5368-71CB720D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01" name="Text Box 93">
            <a:extLst>
              <a:ext uri="{FF2B5EF4-FFF2-40B4-BE49-F238E27FC236}">
                <a16:creationId xmlns:a16="http://schemas.microsoft.com/office/drawing/2014/main" id="{EDE51AF6-1573-988F-8952-55D2335C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43102" name="Text Box 94">
            <a:extLst>
              <a:ext uri="{FF2B5EF4-FFF2-40B4-BE49-F238E27FC236}">
                <a16:creationId xmlns:a16="http://schemas.microsoft.com/office/drawing/2014/main" id="{A17B282B-CA60-CF1F-6B19-B1474803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103" name="Rectangle 95">
            <a:extLst>
              <a:ext uri="{FF2B5EF4-FFF2-40B4-BE49-F238E27FC236}">
                <a16:creationId xmlns:a16="http://schemas.microsoft.com/office/drawing/2014/main" id="{C6D13C9C-3D0E-6091-D1DC-EB7E0B6A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04" name="Text Box 96">
            <a:extLst>
              <a:ext uri="{FF2B5EF4-FFF2-40B4-BE49-F238E27FC236}">
                <a16:creationId xmlns:a16="http://schemas.microsoft.com/office/drawing/2014/main" id="{E1682137-4C4B-C517-4A75-BBABEEE2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43105" name="Text Box 97">
            <a:extLst>
              <a:ext uri="{FF2B5EF4-FFF2-40B4-BE49-F238E27FC236}">
                <a16:creationId xmlns:a16="http://schemas.microsoft.com/office/drawing/2014/main" id="{01FD78A4-1F82-8E20-E0A3-BA74554F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106" name="Rectangle 98">
            <a:extLst>
              <a:ext uri="{FF2B5EF4-FFF2-40B4-BE49-F238E27FC236}">
                <a16:creationId xmlns:a16="http://schemas.microsoft.com/office/drawing/2014/main" id="{E6376021-54F5-1066-3A88-497C2460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07" name="Text Box 99">
            <a:extLst>
              <a:ext uri="{FF2B5EF4-FFF2-40B4-BE49-F238E27FC236}">
                <a16:creationId xmlns:a16="http://schemas.microsoft.com/office/drawing/2014/main" id="{8BE45548-517C-AE0E-7743-83B6A1E6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43108" name="Text Box 100">
            <a:extLst>
              <a:ext uri="{FF2B5EF4-FFF2-40B4-BE49-F238E27FC236}">
                <a16:creationId xmlns:a16="http://schemas.microsoft.com/office/drawing/2014/main" id="{34CF6729-0A34-3ABD-DD4C-708D429E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3109" name="Rectangle 101">
            <a:extLst>
              <a:ext uri="{FF2B5EF4-FFF2-40B4-BE49-F238E27FC236}">
                <a16:creationId xmlns:a16="http://schemas.microsoft.com/office/drawing/2014/main" id="{301ECBB3-A173-D584-5E59-5471F05E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0" name="Text Box 102">
            <a:extLst>
              <a:ext uri="{FF2B5EF4-FFF2-40B4-BE49-F238E27FC236}">
                <a16:creationId xmlns:a16="http://schemas.microsoft.com/office/drawing/2014/main" id="{33DF3C2D-C342-C064-7556-FC5F13E9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43111" name="Text Box 103">
            <a:extLst>
              <a:ext uri="{FF2B5EF4-FFF2-40B4-BE49-F238E27FC236}">
                <a16:creationId xmlns:a16="http://schemas.microsoft.com/office/drawing/2014/main" id="{FDC803B8-CD38-D87E-AD17-202328E6C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43112" name="Oval 104">
            <a:extLst>
              <a:ext uri="{FF2B5EF4-FFF2-40B4-BE49-F238E27FC236}">
                <a16:creationId xmlns:a16="http://schemas.microsoft.com/office/drawing/2014/main" id="{2FE6203D-4C45-C2E5-EBEA-FCEFA4408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3" name="Oval 105">
            <a:extLst>
              <a:ext uri="{FF2B5EF4-FFF2-40B4-BE49-F238E27FC236}">
                <a16:creationId xmlns:a16="http://schemas.microsoft.com/office/drawing/2014/main" id="{5A760F53-6141-5A6D-330F-FE2E39B7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4" name="Oval 106">
            <a:extLst>
              <a:ext uri="{FF2B5EF4-FFF2-40B4-BE49-F238E27FC236}">
                <a16:creationId xmlns:a16="http://schemas.microsoft.com/office/drawing/2014/main" id="{7EA4B755-C61F-50B1-C999-692F4BDC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5" name="Oval 107">
            <a:extLst>
              <a:ext uri="{FF2B5EF4-FFF2-40B4-BE49-F238E27FC236}">
                <a16:creationId xmlns:a16="http://schemas.microsoft.com/office/drawing/2014/main" id="{C924C0A2-D973-5794-30D3-5E64CE50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6" name="Oval 108">
            <a:extLst>
              <a:ext uri="{FF2B5EF4-FFF2-40B4-BE49-F238E27FC236}">
                <a16:creationId xmlns:a16="http://schemas.microsoft.com/office/drawing/2014/main" id="{33D4E0D3-2A75-DC77-7AA1-CC679244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7" name="Oval 109">
            <a:extLst>
              <a:ext uri="{FF2B5EF4-FFF2-40B4-BE49-F238E27FC236}">
                <a16:creationId xmlns:a16="http://schemas.microsoft.com/office/drawing/2014/main" id="{F2A847A1-3E96-0EF2-8952-B253CC66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8" name="Oval 110">
            <a:extLst>
              <a:ext uri="{FF2B5EF4-FFF2-40B4-BE49-F238E27FC236}">
                <a16:creationId xmlns:a16="http://schemas.microsoft.com/office/drawing/2014/main" id="{AD5AA711-5F84-0B40-D637-2BBD50C6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19" name="Oval 111">
            <a:extLst>
              <a:ext uri="{FF2B5EF4-FFF2-40B4-BE49-F238E27FC236}">
                <a16:creationId xmlns:a16="http://schemas.microsoft.com/office/drawing/2014/main" id="{0DA76A63-F412-63C3-1D37-87A73AA9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20" name="Oval 112">
            <a:extLst>
              <a:ext uri="{FF2B5EF4-FFF2-40B4-BE49-F238E27FC236}">
                <a16:creationId xmlns:a16="http://schemas.microsoft.com/office/drawing/2014/main" id="{6926218C-5C5C-5D5E-E553-24E1DD49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21" name="Oval 113">
            <a:extLst>
              <a:ext uri="{FF2B5EF4-FFF2-40B4-BE49-F238E27FC236}">
                <a16:creationId xmlns:a16="http://schemas.microsoft.com/office/drawing/2014/main" id="{B9F4E2B4-B02B-4BC7-452F-47B75CDB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22" name="Oval 114">
            <a:extLst>
              <a:ext uri="{FF2B5EF4-FFF2-40B4-BE49-F238E27FC236}">
                <a16:creationId xmlns:a16="http://schemas.microsoft.com/office/drawing/2014/main" id="{FC531128-D1EE-50E0-2BCF-961CC365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23" name="Oval 115">
            <a:extLst>
              <a:ext uri="{FF2B5EF4-FFF2-40B4-BE49-F238E27FC236}">
                <a16:creationId xmlns:a16="http://schemas.microsoft.com/office/drawing/2014/main" id="{9DDF3EDD-920A-FA15-4FB5-3CCB93C8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24" name="Text Box 116">
            <a:extLst>
              <a:ext uri="{FF2B5EF4-FFF2-40B4-BE49-F238E27FC236}">
                <a16:creationId xmlns:a16="http://schemas.microsoft.com/office/drawing/2014/main" id="{028D6FE0-365B-354E-F233-56B8BF14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43125" name="Text Box 117">
            <a:extLst>
              <a:ext uri="{FF2B5EF4-FFF2-40B4-BE49-F238E27FC236}">
                <a16:creationId xmlns:a16="http://schemas.microsoft.com/office/drawing/2014/main" id="{F3088913-8695-E3BF-3C21-6D6E799E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43126" name="Text Box 118">
            <a:extLst>
              <a:ext uri="{FF2B5EF4-FFF2-40B4-BE49-F238E27FC236}">
                <a16:creationId xmlns:a16="http://schemas.microsoft.com/office/drawing/2014/main" id="{A70130D6-EB63-4BF0-F5D0-74510068D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43127" name="Text Box 119">
            <a:extLst>
              <a:ext uri="{FF2B5EF4-FFF2-40B4-BE49-F238E27FC236}">
                <a16:creationId xmlns:a16="http://schemas.microsoft.com/office/drawing/2014/main" id="{0A63C7E5-07EF-C318-84CF-35D19DDF3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43128" name="Text Box 120">
            <a:extLst>
              <a:ext uri="{FF2B5EF4-FFF2-40B4-BE49-F238E27FC236}">
                <a16:creationId xmlns:a16="http://schemas.microsoft.com/office/drawing/2014/main" id="{5150F7F6-5899-548A-0AAB-96ECE320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43129" name="Text Box 121">
            <a:extLst>
              <a:ext uri="{FF2B5EF4-FFF2-40B4-BE49-F238E27FC236}">
                <a16:creationId xmlns:a16="http://schemas.microsoft.com/office/drawing/2014/main" id="{19CC689D-FAAC-A698-76C6-2407AA46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43130" name="Text Box 122">
            <a:extLst>
              <a:ext uri="{FF2B5EF4-FFF2-40B4-BE49-F238E27FC236}">
                <a16:creationId xmlns:a16="http://schemas.microsoft.com/office/drawing/2014/main" id="{1BE37FFA-8B5F-CD26-AF4D-367595D6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43131" name="Text Box 123">
            <a:extLst>
              <a:ext uri="{FF2B5EF4-FFF2-40B4-BE49-F238E27FC236}">
                <a16:creationId xmlns:a16="http://schemas.microsoft.com/office/drawing/2014/main" id="{F6A486C8-AE2A-D649-94F3-E580BDC0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43132" name="Text Box 124">
            <a:extLst>
              <a:ext uri="{FF2B5EF4-FFF2-40B4-BE49-F238E27FC236}">
                <a16:creationId xmlns:a16="http://schemas.microsoft.com/office/drawing/2014/main" id="{7A695398-742C-52E0-C170-DEEF03EE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43133" name="Text Box 125">
            <a:extLst>
              <a:ext uri="{FF2B5EF4-FFF2-40B4-BE49-F238E27FC236}">
                <a16:creationId xmlns:a16="http://schemas.microsoft.com/office/drawing/2014/main" id="{CE128A79-E78D-3F67-B6F7-0B568807B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43134" name="Text Box 126">
            <a:extLst>
              <a:ext uri="{FF2B5EF4-FFF2-40B4-BE49-F238E27FC236}">
                <a16:creationId xmlns:a16="http://schemas.microsoft.com/office/drawing/2014/main" id="{198E6E7A-4C1C-118D-0D3C-2F3A9086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43135" name="Text Box 127">
            <a:extLst>
              <a:ext uri="{FF2B5EF4-FFF2-40B4-BE49-F238E27FC236}">
                <a16:creationId xmlns:a16="http://schemas.microsoft.com/office/drawing/2014/main" id="{C1A3791D-DF9C-23A6-08A4-9A8B8521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3136" name="Rectangle 128">
            <a:extLst>
              <a:ext uri="{FF2B5EF4-FFF2-40B4-BE49-F238E27FC236}">
                <a16:creationId xmlns:a16="http://schemas.microsoft.com/office/drawing/2014/main" id="{FD3B7C16-D671-8CDD-481C-5F0533BB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37" name="Oval 129">
            <a:extLst>
              <a:ext uri="{FF2B5EF4-FFF2-40B4-BE49-F238E27FC236}">
                <a16:creationId xmlns:a16="http://schemas.microsoft.com/office/drawing/2014/main" id="{D0248E07-824F-9362-9526-D52D962EC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38" name="Text Box 130">
            <a:extLst>
              <a:ext uri="{FF2B5EF4-FFF2-40B4-BE49-F238E27FC236}">
                <a16:creationId xmlns:a16="http://schemas.microsoft.com/office/drawing/2014/main" id="{AC0F45EC-1E01-F331-E7B7-83D0A33C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105275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Feb 1949</a:t>
            </a:r>
          </a:p>
        </p:txBody>
      </p:sp>
      <p:sp>
        <p:nvSpPr>
          <p:cNvPr id="43139" name="Text Box 131">
            <a:extLst>
              <a:ext uri="{FF2B5EF4-FFF2-40B4-BE49-F238E27FC236}">
                <a16:creationId xmlns:a16="http://schemas.microsoft.com/office/drawing/2014/main" id="{DAECEA82-DB2D-78B8-C291-039E9112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102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3140" name="Rectangle 132">
            <a:extLst>
              <a:ext uri="{FF2B5EF4-FFF2-40B4-BE49-F238E27FC236}">
                <a16:creationId xmlns:a16="http://schemas.microsoft.com/office/drawing/2014/main" id="{B88CFA05-A105-D293-2270-C322D21B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171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41" name="Text Box 133">
            <a:extLst>
              <a:ext uri="{FF2B5EF4-FFF2-40B4-BE49-F238E27FC236}">
                <a16:creationId xmlns:a16="http://schemas.microsoft.com/office/drawing/2014/main" id="{2770E290-087E-49BC-2D7B-21967B05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229100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28 Feb 1949</a:t>
            </a:r>
          </a:p>
        </p:txBody>
      </p:sp>
      <p:sp>
        <p:nvSpPr>
          <p:cNvPr id="43142" name="Text Box 134">
            <a:extLst>
              <a:ext uri="{FF2B5EF4-FFF2-40B4-BE49-F238E27FC236}">
                <a16:creationId xmlns:a16="http://schemas.microsoft.com/office/drawing/2014/main" id="{66DBD038-0351-E6FC-DF37-B73BDE1F0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2592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3143" name="Rectangle 135">
            <a:extLst>
              <a:ext uri="{FF2B5EF4-FFF2-40B4-BE49-F238E27FC236}">
                <a16:creationId xmlns:a16="http://schemas.microsoft.com/office/drawing/2014/main" id="{D18D74FF-666B-B1C7-002C-153139D6B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957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3148" name="Text Box 140">
            <a:extLst>
              <a:ext uri="{FF2B5EF4-FFF2-40B4-BE49-F238E27FC236}">
                <a16:creationId xmlns:a16="http://schemas.microsoft.com/office/drawing/2014/main" id="{F4582BB4-CA0D-65B4-3210-13B456A6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492625"/>
            <a:ext cx="26019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Egypt signed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Armistice Agreement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on 24</a:t>
            </a:r>
            <a:r>
              <a:rPr lang="en-US" altLang="nl-BE" sz="1800" b="1" baseline="30000">
                <a:solidFill>
                  <a:schemeClr val="bg1"/>
                </a:solidFill>
              </a:rPr>
              <a:t>th</a:t>
            </a:r>
            <a:r>
              <a:rPr lang="en-US" altLang="nl-BE" sz="1800" b="1">
                <a:solidFill>
                  <a:schemeClr val="bg1"/>
                </a:solidFill>
              </a:rPr>
              <a:t> February 1949.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150"/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150"/>
                                        <p:tgtEl>
                                          <p:spTgt spid="43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50"/>
                                        <p:tgtEl>
                                          <p:spTgt spid="43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6175"/>
                            </p:stCondLst>
                            <p:childTnLst>
                              <p:par>
                                <p:cTn id="1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30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175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41" grpId="0" autoUpdateAnimBg="0"/>
      <p:bldP spid="43142" grpId="0" autoUpdateAnimBg="0"/>
      <p:bldP spid="43148" grpId="0"/>
      <p:bldP spid="431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D27C6257-8E4B-5404-AD5F-31AD8EAE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94" name="Picture 138">
            <a:extLst>
              <a:ext uri="{FF2B5EF4-FFF2-40B4-BE49-F238E27FC236}">
                <a16:creationId xmlns:a16="http://schemas.microsoft.com/office/drawing/2014/main" id="{2E79CDB5-A164-B721-CF90-171F2B83129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7947F098-DE4F-23F7-E322-47CC6AEA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93640C3B-3BF2-A5B9-A1CF-BCAE855F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E1F33B2A-82A5-1638-5604-53614159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DCD9F973-9AC0-BCDA-28D5-E8C372CC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AC29FCE4-0306-A899-92F1-71911886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45066" name="Oval 10">
            <a:extLst>
              <a:ext uri="{FF2B5EF4-FFF2-40B4-BE49-F238E27FC236}">
                <a16:creationId xmlns:a16="http://schemas.microsoft.com/office/drawing/2014/main" id="{35EA9E79-4535-EBE8-C19D-EBFACB32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67" name="Oval 11">
            <a:extLst>
              <a:ext uri="{FF2B5EF4-FFF2-40B4-BE49-F238E27FC236}">
                <a16:creationId xmlns:a16="http://schemas.microsoft.com/office/drawing/2014/main" id="{D81DA27C-4E61-0272-D56A-CF5489CC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68" name="Oval 12">
            <a:extLst>
              <a:ext uri="{FF2B5EF4-FFF2-40B4-BE49-F238E27FC236}">
                <a16:creationId xmlns:a16="http://schemas.microsoft.com/office/drawing/2014/main" id="{3231CA5D-045E-4B10-209E-61DBB112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69" name="Oval 13">
            <a:extLst>
              <a:ext uri="{FF2B5EF4-FFF2-40B4-BE49-F238E27FC236}">
                <a16:creationId xmlns:a16="http://schemas.microsoft.com/office/drawing/2014/main" id="{0C4B5020-AB2A-6386-81A7-521E3A4C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id="{D969AF87-6341-6451-E5B3-4C79CFAE2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F5A0D23D-BB7A-9A98-869B-E3CE0942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45072" name="Oval 16">
            <a:extLst>
              <a:ext uri="{FF2B5EF4-FFF2-40B4-BE49-F238E27FC236}">
                <a16:creationId xmlns:a16="http://schemas.microsoft.com/office/drawing/2014/main" id="{AF7CFB0A-4F8F-DA3B-7A94-1CC85DD3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31DA1FEF-B5BD-6941-7B63-8110E47A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45074" name="Oval 18">
            <a:extLst>
              <a:ext uri="{FF2B5EF4-FFF2-40B4-BE49-F238E27FC236}">
                <a16:creationId xmlns:a16="http://schemas.microsoft.com/office/drawing/2014/main" id="{02DBC47D-617E-966E-BB66-8E287E2B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5" name="Oval 19">
            <a:extLst>
              <a:ext uri="{FF2B5EF4-FFF2-40B4-BE49-F238E27FC236}">
                <a16:creationId xmlns:a16="http://schemas.microsoft.com/office/drawing/2014/main" id="{F708DEC9-9896-5239-9A35-695E75C7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6" name="Oval 20">
            <a:extLst>
              <a:ext uri="{FF2B5EF4-FFF2-40B4-BE49-F238E27FC236}">
                <a16:creationId xmlns:a16="http://schemas.microsoft.com/office/drawing/2014/main" id="{F3E7E42E-210C-D9AD-EBDC-1F9693D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7" name="Oval 21">
            <a:extLst>
              <a:ext uri="{FF2B5EF4-FFF2-40B4-BE49-F238E27FC236}">
                <a16:creationId xmlns:a16="http://schemas.microsoft.com/office/drawing/2014/main" id="{06F17E8A-968E-51D7-E8EE-73C8901D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8" name="Oval 22">
            <a:extLst>
              <a:ext uri="{FF2B5EF4-FFF2-40B4-BE49-F238E27FC236}">
                <a16:creationId xmlns:a16="http://schemas.microsoft.com/office/drawing/2014/main" id="{0F3EB250-7A9B-8779-1391-3A93BBCE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79" name="Oval 23">
            <a:extLst>
              <a:ext uri="{FF2B5EF4-FFF2-40B4-BE49-F238E27FC236}">
                <a16:creationId xmlns:a16="http://schemas.microsoft.com/office/drawing/2014/main" id="{E0354821-3954-49E9-8713-3A463807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0" name="Oval 24">
            <a:extLst>
              <a:ext uri="{FF2B5EF4-FFF2-40B4-BE49-F238E27FC236}">
                <a16:creationId xmlns:a16="http://schemas.microsoft.com/office/drawing/2014/main" id="{FD8D03DC-6E6A-0458-9047-E8ADF38EA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1" name="Oval 25">
            <a:extLst>
              <a:ext uri="{FF2B5EF4-FFF2-40B4-BE49-F238E27FC236}">
                <a16:creationId xmlns:a16="http://schemas.microsoft.com/office/drawing/2014/main" id="{2A60B82A-BA0D-4B74-25DE-D8670335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2" name="Oval 26">
            <a:extLst>
              <a:ext uri="{FF2B5EF4-FFF2-40B4-BE49-F238E27FC236}">
                <a16:creationId xmlns:a16="http://schemas.microsoft.com/office/drawing/2014/main" id="{20851060-CF3D-6E03-B699-9B65A458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3" name="Oval 27">
            <a:extLst>
              <a:ext uri="{FF2B5EF4-FFF2-40B4-BE49-F238E27FC236}">
                <a16:creationId xmlns:a16="http://schemas.microsoft.com/office/drawing/2014/main" id="{04CD749A-591E-6ED9-3FB0-829E78D0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4" name="Oval 28">
            <a:extLst>
              <a:ext uri="{FF2B5EF4-FFF2-40B4-BE49-F238E27FC236}">
                <a16:creationId xmlns:a16="http://schemas.microsoft.com/office/drawing/2014/main" id="{E2B8AA19-92D1-18EC-A82A-83339174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5" name="Oval 29">
            <a:extLst>
              <a:ext uri="{FF2B5EF4-FFF2-40B4-BE49-F238E27FC236}">
                <a16:creationId xmlns:a16="http://schemas.microsoft.com/office/drawing/2014/main" id="{C02E98D6-D09B-6883-018C-31F8C2D8F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6" name="Oval 30">
            <a:extLst>
              <a:ext uri="{FF2B5EF4-FFF2-40B4-BE49-F238E27FC236}">
                <a16:creationId xmlns:a16="http://schemas.microsoft.com/office/drawing/2014/main" id="{59975A7E-D04D-5571-1765-CC76DBCD8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7" name="Oval 31">
            <a:extLst>
              <a:ext uri="{FF2B5EF4-FFF2-40B4-BE49-F238E27FC236}">
                <a16:creationId xmlns:a16="http://schemas.microsoft.com/office/drawing/2014/main" id="{954A78BB-C2EE-A50D-809A-96B17AEF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88" name="Text Box 32">
            <a:extLst>
              <a:ext uri="{FF2B5EF4-FFF2-40B4-BE49-F238E27FC236}">
                <a16:creationId xmlns:a16="http://schemas.microsoft.com/office/drawing/2014/main" id="{AAFDD06C-C043-BAC6-9DB0-DA79A5A1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id="{137A8376-04C4-615E-5F0D-515ED1AF4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45090" name="Oval 34">
            <a:extLst>
              <a:ext uri="{FF2B5EF4-FFF2-40B4-BE49-F238E27FC236}">
                <a16:creationId xmlns:a16="http://schemas.microsoft.com/office/drawing/2014/main" id="{3B2742F0-014F-BAAA-055F-43A77428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1" name="Oval 35">
            <a:extLst>
              <a:ext uri="{FF2B5EF4-FFF2-40B4-BE49-F238E27FC236}">
                <a16:creationId xmlns:a16="http://schemas.microsoft.com/office/drawing/2014/main" id="{CADFE9B6-B56B-7C0B-9B49-A224480B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2" name="Oval 36">
            <a:extLst>
              <a:ext uri="{FF2B5EF4-FFF2-40B4-BE49-F238E27FC236}">
                <a16:creationId xmlns:a16="http://schemas.microsoft.com/office/drawing/2014/main" id="{4C4EA088-0D54-6169-B625-A63157F1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3" name="Oval 37">
            <a:extLst>
              <a:ext uri="{FF2B5EF4-FFF2-40B4-BE49-F238E27FC236}">
                <a16:creationId xmlns:a16="http://schemas.microsoft.com/office/drawing/2014/main" id="{E4471ABE-EC34-C753-2117-3358192F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4" name="Oval 38">
            <a:extLst>
              <a:ext uri="{FF2B5EF4-FFF2-40B4-BE49-F238E27FC236}">
                <a16:creationId xmlns:a16="http://schemas.microsoft.com/office/drawing/2014/main" id="{9AF1A46C-753B-9D83-1B2C-2CBD679C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5" name="Oval 39">
            <a:extLst>
              <a:ext uri="{FF2B5EF4-FFF2-40B4-BE49-F238E27FC236}">
                <a16:creationId xmlns:a16="http://schemas.microsoft.com/office/drawing/2014/main" id="{9A2AA03A-D01B-C886-C617-1F3D627F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6" name="Oval 40">
            <a:extLst>
              <a:ext uri="{FF2B5EF4-FFF2-40B4-BE49-F238E27FC236}">
                <a16:creationId xmlns:a16="http://schemas.microsoft.com/office/drawing/2014/main" id="{5B95F2D4-D996-5228-A9BC-494563E5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7" name="Oval 41">
            <a:extLst>
              <a:ext uri="{FF2B5EF4-FFF2-40B4-BE49-F238E27FC236}">
                <a16:creationId xmlns:a16="http://schemas.microsoft.com/office/drawing/2014/main" id="{F376D98D-0593-BD7A-7980-A7A7C021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8" name="Oval 42">
            <a:extLst>
              <a:ext uri="{FF2B5EF4-FFF2-40B4-BE49-F238E27FC236}">
                <a16:creationId xmlns:a16="http://schemas.microsoft.com/office/drawing/2014/main" id="{82286F91-6D00-87A4-0B5E-CFE9FA506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099" name="Oval 43">
            <a:extLst>
              <a:ext uri="{FF2B5EF4-FFF2-40B4-BE49-F238E27FC236}">
                <a16:creationId xmlns:a16="http://schemas.microsoft.com/office/drawing/2014/main" id="{10A67668-FE7C-4667-3137-EB23E834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0" name="Oval 44">
            <a:extLst>
              <a:ext uri="{FF2B5EF4-FFF2-40B4-BE49-F238E27FC236}">
                <a16:creationId xmlns:a16="http://schemas.microsoft.com/office/drawing/2014/main" id="{1C275D07-A4D5-0F20-DF77-994029EF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1" name="Oval 45">
            <a:extLst>
              <a:ext uri="{FF2B5EF4-FFF2-40B4-BE49-F238E27FC236}">
                <a16:creationId xmlns:a16="http://schemas.microsoft.com/office/drawing/2014/main" id="{3FC01D42-3C35-0C57-7C24-DDC31979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2" name="Oval 46">
            <a:extLst>
              <a:ext uri="{FF2B5EF4-FFF2-40B4-BE49-F238E27FC236}">
                <a16:creationId xmlns:a16="http://schemas.microsoft.com/office/drawing/2014/main" id="{3DFA4569-236E-C69A-6906-D14239D7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3" name="Oval 47">
            <a:extLst>
              <a:ext uri="{FF2B5EF4-FFF2-40B4-BE49-F238E27FC236}">
                <a16:creationId xmlns:a16="http://schemas.microsoft.com/office/drawing/2014/main" id="{DE5C13D0-A4B8-CEFC-860F-6A9C624E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4" name="Oval 48">
            <a:extLst>
              <a:ext uri="{FF2B5EF4-FFF2-40B4-BE49-F238E27FC236}">
                <a16:creationId xmlns:a16="http://schemas.microsoft.com/office/drawing/2014/main" id="{7A5AFC9E-1253-40D4-B674-24F28E52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5" name="Oval 49">
            <a:extLst>
              <a:ext uri="{FF2B5EF4-FFF2-40B4-BE49-F238E27FC236}">
                <a16:creationId xmlns:a16="http://schemas.microsoft.com/office/drawing/2014/main" id="{ED7641D1-F264-1394-06D0-36BAACCC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6" name="Oval 50">
            <a:extLst>
              <a:ext uri="{FF2B5EF4-FFF2-40B4-BE49-F238E27FC236}">
                <a16:creationId xmlns:a16="http://schemas.microsoft.com/office/drawing/2014/main" id="{326110F9-CDAB-F567-3570-905B3D07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7" name="Oval 51">
            <a:extLst>
              <a:ext uri="{FF2B5EF4-FFF2-40B4-BE49-F238E27FC236}">
                <a16:creationId xmlns:a16="http://schemas.microsoft.com/office/drawing/2014/main" id="{5F35802E-A4B9-9DB7-44E9-B2C83808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8" name="Oval 52">
            <a:extLst>
              <a:ext uri="{FF2B5EF4-FFF2-40B4-BE49-F238E27FC236}">
                <a16:creationId xmlns:a16="http://schemas.microsoft.com/office/drawing/2014/main" id="{FDFF182B-BDC2-4BAA-F408-C013AB90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09" name="Text Box 53">
            <a:extLst>
              <a:ext uri="{FF2B5EF4-FFF2-40B4-BE49-F238E27FC236}">
                <a16:creationId xmlns:a16="http://schemas.microsoft.com/office/drawing/2014/main" id="{D7E9EBF0-96C3-7FD5-18F8-5A88207FC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45110" name="Text Box 54">
            <a:extLst>
              <a:ext uri="{FF2B5EF4-FFF2-40B4-BE49-F238E27FC236}">
                <a16:creationId xmlns:a16="http://schemas.microsoft.com/office/drawing/2014/main" id="{D9A2906F-3474-2C49-83C9-E195CF05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45111" name="Oval 55">
            <a:extLst>
              <a:ext uri="{FF2B5EF4-FFF2-40B4-BE49-F238E27FC236}">
                <a16:creationId xmlns:a16="http://schemas.microsoft.com/office/drawing/2014/main" id="{2CA8F9CE-7BE1-3749-ABC3-D8CF278D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2" name="Oval 56">
            <a:extLst>
              <a:ext uri="{FF2B5EF4-FFF2-40B4-BE49-F238E27FC236}">
                <a16:creationId xmlns:a16="http://schemas.microsoft.com/office/drawing/2014/main" id="{464887BA-91E0-BBB6-EAE7-7895BDEC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3" name="Oval 57">
            <a:extLst>
              <a:ext uri="{FF2B5EF4-FFF2-40B4-BE49-F238E27FC236}">
                <a16:creationId xmlns:a16="http://schemas.microsoft.com/office/drawing/2014/main" id="{B79CC833-CF3D-23E0-8721-D448601DB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4" name="Oval 58">
            <a:extLst>
              <a:ext uri="{FF2B5EF4-FFF2-40B4-BE49-F238E27FC236}">
                <a16:creationId xmlns:a16="http://schemas.microsoft.com/office/drawing/2014/main" id="{2F7A795C-7384-A81E-1F87-6A0B71DDA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5" name="Oval 59">
            <a:extLst>
              <a:ext uri="{FF2B5EF4-FFF2-40B4-BE49-F238E27FC236}">
                <a16:creationId xmlns:a16="http://schemas.microsoft.com/office/drawing/2014/main" id="{BB03F74F-4809-0189-3459-6C46FEC2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6" name="Oval 60">
            <a:extLst>
              <a:ext uri="{FF2B5EF4-FFF2-40B4-BE49-F238E27FC236}">
                <a16:creationId xmlns:a16="http://schemas.microsoft.com/office/drawing/2014/main" id="{4A31615B-EA8E-F901-E51C-D47328C6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7" name="Oval 61">
            <a:extLst>
              <a:ext uri="{FF2B5EF4-FFF2-40B4-BE49-F238E27FC236}">
                <a16:creationId xmlns:a16="http://schemas.microsoft.com/office/drawing/2014/main" id="{DB00943B-7FD8-BA77-60A7-ED436175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8" name="Oval 62">
            <a:extLst>
              <a:ext uri="{FF2B5EF4-FFF2-40B4-BE49-F238E27FC236}">
                <a16:creationId xmlns:a16="http://schemas.microsoft.com/office/drawing/2014/main" id="{AD54CB93-6C0B-90DD-4850-84B71018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19" name="Oval 63">
            <a:extLst>
              <a:ext uri="{FF2B5EF4-FFF2-40B4-BE49-F238E27FC236}">
                <a16:creationId xmlns:a16="http://schemas.microsoft.com/office/drawing/2014/main" id="{3C0A33B3-4932-638C-4BFA-E460329D1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0" name="Oval 64">
            <a:extLst>
              <a:ext uri="{FF2B5EF4-FFF2-40B4-BE49-F238E27FC236}">
                <a16:creationId xmlns:a16="http://schemas.microsoft.com/office/drawing/2014/main" id="{28B8FC8F-82AE-7158-3BB3-503E1D43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1" name="Text Box 65">
            <a:extLst>
              <a:ext uri="{FF2B5EF4-FFF2-40B4-BE49-F238E27FC236}">
                <a16:creationId xmlns:a16="http://schemas.microsoft.com/office/drawing/2014/main" id="{4F2EA83C-4BAC-D771-3C60-DC2C4C66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45122" name="Text Box 66">
            <a:extLst>
              <a:ext uri="{FF2B5EF4-FFF2-40B4-BE49-F238E27FC236}">
                <a16:creationId xmlns:a16="http://schemas.microsoft.com/office/drawing/2014/main" id="{C6C23E5D-0D15-3B9B-E5D5-85A3880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45123" name="Oval 67">
            <a:extLst>
              <a:ext uri="{FF2B5EF4-FFF2-40B4-BE49-F238E27FC236}">
                <a16:creationId xmlns:a16="http://schemas.microsoft.com/office/drawing/2014/main" id="{668C695F-9E46-9E38-3FF5-AEB00E0B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4" name="Text Box 68">
            <a:extLst>
              <a:ext uri="{FF2B5EF4-FFF2-40B4-BE49-F238E27FC236}">
                <a16:creationId xmlns:a16="http://schemas.microsoft.com/office/drawing/2014/main" id="{9250042D-A671-F452-3DCD-C2330BC5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45125" name="Text Box 69">
            <a:extLst>
              <a:ext uri="{FF2B5EF4-FFF2-40B4-BE49-F238E27FC236}">
                <a16:creationId xmlns:a16="http://schemas.microsoft.com/office/drawing/2014/main" id="{DB41A8C1-94D1-3551-AE46-5C4DBFDC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26" name="Rectangle 70">
            <a:extLst>
              <a:ext uri="{FF2B5EF4-FFF2-40B4-BE49-F238E27FC236}">
                <a16:creationId xmlns:a16="http://schemas.microsoft.com/office/drawing/2014/main" id="{258A5551-4163-1466-7F2E-5544A02A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7" name="Oval 71">
            <a:extLst>
              <a:ext uri="{FF2B5EF4-FFF2-40B4-BE49-F238E27FC236}">
                <a16:creationId xmlns:a16="http://schemas.microsoft.com/office/drawing/2014/main" id="{70C9A493-D4DE-CE56-3409-2FBC3BD2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8" name="Oval 72">
            <a:extLst>
              <a:ext uri="{FF2B5EF4-FFF2-40B4-BE49-F238E27FC236}">
                <a16:creationId xmlns:a16="http://schemas.microsoft.com/office/drawing/2014/main" id="{9B155DD7-3E37-EE63-4E13-FA61F553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29" name="Oval 73">
            <a:extLst>
              <a:ext uri="{FF2B5EF4-FFF2-40B4-BE49-F238E27FC236}">
                <a16:creationId xmlns:a16="http://schemas.microsoft.com/office/drawing/2014/main" id="{731500AE-5E09-4700-EDC8-57128DE2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0" name="Oval 74">
            <a:extLst>
              <a:ext uri="{FF2B5EF4-FFF2-40B4-BE49-F238E27FC236}">
                <a16:creationId xmlns:a16="http://schemas.microsoft.com/office/drawing/2014/main" id="{94C4C063-753C-2183-9A28-146736CE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1" name="Oval 75">
            <a:extLst>
              <a:ext uri="{FF2B5EF4-FFF2-40B4-BE49-F238E27FC236}">
                <a16:creationId xmlns:a16="http://schemas.microsoft.com/office/drawing/2014/main" id="{DD579EE3-1BB5-D95C-748E-CA99EA09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2" name="Oval 76">
            <a:extLst>
              <a:ext uri="{FF2B5EF4-FFF2-40B4-BE49-F238E27FC236}">
                <a16:creationId xmlns:a16="http://schemas.microsoft.com/office/drawing/2014/main" id="{DC515BB4-FB0B-DF75-4F8E-B2C5876C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3" name="Oval 77">
            <a:extLst>
              <a:ext uri="{FF2B5EF4-FFF2-40B4-BE49-F238E27FC236}">
                <a16:creationId xmlns:a16="http://schemas.microsoft.com/office/drawing/2014/main" id="{789FE5A2-739A-2831-F1FD-3BE7D98F8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4" name="Text Box 78">
            <a:extLst>
              <a:ext uri="{FF2B5EF4-FFF2-40B4-BE49-F238E27FC236}">
                <a16:creationId xmlns:a16="http://schemas.microsoft.com/office/drawing/2014/main" id="{8E14B68E-E995-E0B3-4D83-0EAC39D8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45135" name="Text Box 79">
            <a:extLst>
              <a:ext uri="{FF2B5EF4-FFF2-40B4-BE49-F238E27FC236}">
                <a16:creationId xmlns:a16="http://schemas.microsoft.com/office/drawing/2014/main" id="{DC440AA6-46AA-E61D-CBB6-3F04E7C7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45136" name="Text Box 80">
            <a:extLst>
              <a:ext uri="{FF2B5EF4-FFF2-40B4-BE49-F238E27FC236}">
                <a16:creationId xmlns:a16="http://schemas.microsoft.com/office/drawing/2014/main" id="{9B969AEE-6505-BD65-C95D-C1800723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45137" name="Text Box 81">
            <a:extLst>
              <a:ext uri="{FF2B5EF4-FFF2-40B4-BE49-F238E27FC236}">
                <a16:creationId xmlns:a16="http://schemas.microsoft.com/office/drawing/2014/main" id="{69BD6CB2-4223-D39E-9A54-FF7C2DD6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45138" name="Oval 82">
            <a:extLst>
              <a:ext uri="{FF2B5EF4-FFF2-40B4-BE49-F238E27FC236}">
                <a16:creationId xmlns:a16="http://schemas.microsoft.com/office/drawing/2014/main" id="{0C77528A-A0FF-4D3C-7767-B8A0C1219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39" name="Oval 83">
            <a:extLst>
              <a:ext uri="{FF2B5EF4-FFF2-40B4-BE49-F238E27FC236}">
                <a16:creationId xmlns:a16="http://schemas.microsoft.com/office/drawing/2014/main" id="{D298ECB6-FF66-3653-3AF6-929CAB1E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0" name="Oval 84">
            <a:extLst>
              <a:ext uri="{FF2B5EF4-FFF2-40B4-BE49-F238E27FC236}">
                <a16:creationId xmlns:a16="http://schemas.microsoft.com/office/drawing/2014/main" id="{6C4067B8-D008-D027-A3D0-AC3374F3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1" name="Oval 85">
            <a:extLst>
              <a:ext uri="{FF2B5EF4-FFF2-40B4-BE49-F238E27FC236}">
                <a16:creationId xmlns:a16="http://schemas.microsoft.com/office/drawing/2014/main" id="{036535B9-742C-0887-5C95-896237D5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2" name="Oval 86">
            <a:extLst>
              <a:ext uri="{FF2B5EF4-FFF2-40B4-BE49-F238E27FC236}">
                <a16:creationId xmlns:a16="http://schemas.microsoft.com/office/drawing/2014/main" id="{64E8B2DF-E735-D004-242C-7568B8B99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3" name="Text Box 87">
            <a:extLst>
              <a:ext uri="{FF2B5EF4-FFF2-40B4-BE49-F238E27FC236}">
                <a16:creationId xmlns:a16="http://schemas.microsoft.com/office/drawing/2014/main" id="{D80F0603-57E4-F584-35E1-976A87A3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45144" name="Text Box 88">
            <a:extLst>
              <a:ext uri="{FF2B5EF4-FFF2-40B4-BE49-F238E27FC236}">
                <a16:creationId xmlns:a16="http://schemas.microsoft.com/office/drawing/2014/main" id="{EB337F9B-D2AF-4A58-3F9D-F591E456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45" name="Rectangle 89">
            <a:extLst>
              <a:ext uri="{FF2B5EF4-FFF2-40B4-BE49-F238E27FC236}">
                <a16:creationId xmlns:a16="http://schemas.microsoft.com/office/drawing/2014/main" id="{4083550B-C5EA-8F1A-2A80-C49CCE4B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6" name="Text Box 90">
            <a:extLst>
              <a:ext uri="{FF2B5EF4-FFF2-40B4-BE49-F238E27FC236}">
                <a16:creationId xmlns:a16="http://schemas.microsoft.com/office/drawing/2014/main" id="{2F8C3E6E-047D-8F40-FFEE-AB677EDB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45147" name="Text Box 91">
            <a:extLst>
              <a:ext uri="{FF2B5EF4-FFF2-40B4-BE49-F238E27FC236}">
                <a16:creationId xmlns:a16="http://schemas.microsoft.com/office/drawing/2014/main" id="{B7A7DE3E-061F-4CB8-EC9E-A5A32C49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48" name="Rectangle 92">
            <a:extLst>
              <a:ext uri="{FF2B5EF4-FFF2-40B4-BE49-F238E27FC236}">
                <a16:creationId xmlns:a16="http://schemas.microsoft.com/office/drawing/2014/main" id="{88CF4E55-5C49-D5F3-B600-58543CA0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49" name="Text Box 93">
            <a:extLst>
              <a:ext uri="{FF2B5EF4-FFF2-40B4-BE49-F238E27FC236}">
                <a16:creationId xmlns:a16="http://schemas.microsoft.com/office/drawing/2014/main" id="{70033A53-51EC-DA9F-0EA2-E42EFAEA4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45150" name="Text Box 94">
            <a:extLst>
              <a:ext uri="{FF2B5EF4-FFF2-40B4-BE49-F238E27FC236}">
                <a16:creationId xmlns:a16="http://schemas.microsoft.com/office/drawing/2014/main" id="{8BB43AE7-B99C-DCC3-7671-5BB71242B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51" name="Rectangle 95">
            <a:extLst>
              <a:ext uri="{FF2B5EF4-FFF2-40B4-BE49-F238E27FC236}">
                <a16:creationId xmlns:a16="http://schemas.microsoft.com/office/drawing/2014/main" id="{EBD0B53A-6154-E089-E35A-AC5BA896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52" name="Text Box 96">
            <a:extLst>
              <a:ext uri="{FF2B5EF4-FFF2-40B4-BE49-F238E27FC236}">
                <a16:creationId xmlns:a16="http://schemas.microsoft.com/office/drawing/2014/main" id="{75906436-4C95-E658-797B-C2EBFEF8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45153" name="Text Box 97">
            <a:extLst>
              <a:ext uri="{FF2B5EF4-FFF2-40B4-BE49-F238E27FC236}">
                <a16:creationId xmlns:a16="http://schemas.microsoft.com/office/drawing/2014/main" id="{18977FD5-EE5A-CB76-616C-EE10D633E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54" name="Rectangle 98">
            <a:extLst>
              <a:ext uri="{FF2B5EF4-FFF2-40B4-BE49-F238E27FC236}">
                <a16:creationId xmlns:a16="http://schemas.microsoft.com/office/drawing/2014/main" id="{D970166B-7419-6471-46BC-7570F4B8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55" name="Text Box 99">
            <a:extLst>
              <a:ext uri="{FF2B5EF4-FFF2-40B4-BE49-F238E27FC236}">
                <a16:creationId xmlns:a16="http://schemas.microsoft.com/office/drawing/2014/main" id="{81718755-F0D1-7270-4458-9A3D0180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45156" name="Text Box 100">
            <a:extLst>
              <a:ext uri="{FF2B5EF4-FFF2-40B4-BE49-F238E27FC236}">
                <a16:creationId xmlns:a16="http://schemas.microsoft.com/office/drawing/2014/main" id="{87658FB1-EDFB-7D93-10D1-85BF56B0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5157" name="Rectangle 101">
            <a:extLst>
              <a:ext uri="{FF2B5EF4-FFF2-40B4-BE49-F238E27FC236}">
                <a16:creationId xmlns:a16="http://schemas.microsoft.com/office/drawing/2014/main" id="{B237AD9C-F177-6221-F009-B0DD4072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58" name="Text Box 102">
            <a:extLst>
              <a:ext uri="{FF2B5EF4-FFF2-40B4-BE49-F238E27FC236}">
                <a16:creationId xmlns:a16="http://schemas.microsoft.com/office/drawing/2014/main" id="{FAA19D00-1052-D3C6-150C-316866496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45159" name="Text Box 103">
            <a:extLst>
              <a:ext uri="{FF2B5EF4-FFF2-40B4-BE49-F238E27FC236}">
                <a16:creationId xmlns:a16="http://schemas.microsoft.com/office/drawing/2014/main" id="{50DD2B7D-DF30-505F-57BD-3A3B6130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45160" name="Oval 104">
            <a:extLst>
              <a:ext uri="{FF2B5EF4-FFF2-40B4-BE49-F238E27FC236}">
                <a16:creationId xmlns:a16="http://schemas.microsoft.com/office/drawing/2014/main" id="{166C68E7-61AC-C3B3-9313-37503AEE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1" name="Oval 105">
            <a:extLst>
              <a:ext uri="{FF2B5EF4-FFF2-40B4-BE49-F238E27FC236}">
                <a16:creationId xmlns:a16="http://schemas.microsoft.com/office/drawing/2014/main" id="{43CD55CA-9F6C-75BC-00E2-40EBCD00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2" name="Oval 106">
            <a:extLst>
              <a:ext uri="{FF2B5EF4-FFF2-40B4-BE49-F238E27FC236}">
                <a16:creationId xmlns:a16="http://schemas.microsoft.com/office/drawing/2014/main" id="{7A01E5F6-3745-25FC-E299-9D449A4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3" name="Oval 107">
            <a:extLst>
              <a:ext uri="{FF2B5EF4-FFF2-40B4-BE49-F238E27FC236}">
                <a16:creationId xmlns:a16="http://schemas.microsoft.com/office/drawing/2014/main" id="{8A038C79-15F6-5FE9-9F04-0D8938C1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4" name="Oval 108">
            <a:extLst>
              <a:ext uri="{FF2B5EF4-FFF2-40B4-BE49-F238E27FC236}">
                <a16:creationId xmlns:a16="http://schemas.microsoft.com/office/drawing/2014/main" id="{1434DFB2-ED86-C87E-2F56-9DB358B0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5" name="Oval 109">
            <a:extLst>
              <a:ext uri="{FF2B5EF4-FFF2-40B4-BE49-F238E27FC236}">
                <a16:creationId xmlns:a16="http://schemas.microsoft.com/office/drawing/2014/main" id="{8B6F3A85-F680-9DF8-0457-F0130ED3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6" name="Oval 110">
            <a:extLst>
              <a:ext uri="{FF2B5EF4-FFF2-40B4-BE49-F238E27FC236}">
                <a16:creationId xmlns:a16="http://schemas.microsoft.com/office/drawing/2014/main" id="{1F3A87E3-876A-1DB3-DBDA-911A0C7A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7" name="Oval 111">
            <a:extLst>
              <a:ext uri="{FF2B5EF4-FFF2-40B4-BE49-F238E27FC236}">
                <a16:creationId xmlns:a16="http://schemas.microsoft.com/office/drawing/2014/main" id="{59690D53-C7D9-66D3-BD8A-D0B9156E5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8" name="Oval 112">
            <a:extLst>
              <a:ext uri="{FF2B5EF4-FFF2-40B4-BE49-F238E27FC236}">
                <a16:creationId xmlns:a16="http://schemas.microsoft.com/office/drawing/2014/main" id="{F5B85463-9593-F0EB-ACE7-7C7FF6538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69" name="Oval 113">
            <a:extLst>
              <a:ext uri="{FF2B5EF4-FFF2-40B4-BE49-F238E27FC236}">
                <a16:creationId xmlns:a16="http://schemas.microsoft.com/office/drawing/2014/main" id="{0A495AE5-7273-023A-ADC2-9AD0F3EA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70" name="Oval 114">
            <a:extLst>
              <a:ext uri="{FF2B5EF4-FFF2-40B4-BE49-F238E27FC236}">
                <a16:creationId xmlns:a16="http://schemas.microsoft.com/office/drawing/2014/main" id="{70A36491-FEC8-AAC6-545C-BB1E8B33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71" name="Oval 115">
            <a:extLst>
              <a:ext uri="{FF2B5EF4-FFF2-40B4-BE49-F238E27FC236}">
                <a16:creationId xmlns:a16="http://schemas.microsoft.com/office/drawing/2014/main" id="{35FB8BB2-AC30-51F7-ED80-3BAB7AA3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72" name="Text Box 116">
            <a:extLst>
              <a:ext uri="{FF2B5EF4-FFF2-40B4-BE49-F238E27FC236}">
                <a16:creationId xmlns:a16="http://schemas.microsoft.com/office/drawing/2014/main" id="{625BF097-C570-B1AD-8B33-8B69E082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45173" name="Text Box 117">
            <a:extLst>
              <a:ext uri="{FF2B5EF4-FFF2-40B4-BE49-F238E27FC236}">
                <a16:creationId xmlns:a16="http://schemas.microsoft.com/office/drawing/2014/main" id="{EF5A808A-83D3-CE01-A70C-A2CC90D9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45174" name="Text Box 118">
            <a:extLst>
              <a:ext uri="{FF2B5EF4-FFF2-40B4-BE49-F238E27FC236}">
                <a16:creationId xmlns:a16="http://schemas.microsoft.com/office/drawing/2014/main" id="{A8B37F19-454B-CF11-E6D0-69F370B6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45175" name="Text Box 119">
            <a:extLst>
              <a:ext uri="{FF2B5EF4-FFF2-40B4-BE49-F238E27FC236}">
                <a16:creationId xmlns:a16="http://schemas.microsoft.com/office/drawing/2014/main" id="{12EC5962-7AE2-8107-D094-BB69734C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45176" name="Text Box 120">
            <a:extLst>
              <a:ext uri="{FF2B5EF4-FFF2-40B4-BE49-F238E27FC236}">
                <a16:creationId xmlns:a16="http://schemas.microsoft.com/office/drawing/2014/main" id="{232C7B20-588F-DE6F-3DE9-3FE01B3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45177" name="Text Box 121">
            <a:extLst>
              <a:ext uri="{FF2B5EF4-FFF2-40B4-BE49-F238E27FC236}">
                <a16:creationId xmlns:a16="http://schemas.microsoft.com/office/drawing/2014/main" id="{3FC72559-C3D5-A9D4-8E30-6C34F545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45178" name="Text Box 122">
            <a:extLst>
              <a:ext uri="{FF2B5EF4-FFF2-40B4-BE49-F238E27FC236}">
                <a16:creationId xmlns:a16="http://schemas.microsoft.com/office/drawing/2014/main" id="{386F3C06-2A77-9042-196F-8CCFFE78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45179" name="Text Box 123">
            <a:extLst>
              <a:ext uri="{FF2B5EF4-FFF2-40B4-BE49-F238E27FC236}">
                <a16:creationId xmlns:a16="http://schemas.microsoft.com/office/drawing/2014/main" id="{FC17FA1C-B8FC-E4D6-BF78-F55B851A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45180" name="Text Box 124">
            <a:extLst>
              <a:ext uri="{FF2B5EF4-FFF2-40B4-BE49-F238E27FC236}">
                <a16:creationId xmlns:a16="http://schemas.microsoft.com/office/drawing/2014/main" id="{F6C35CAC-53DB-5D19-6EF3-34666A30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45181" name="Text Box 125">
            <a:extLst>
              <a:ext uri="{FF2B5EF4-FFF2-40B4-BE49-F238E27FC236}">
                <a16:creationId xmlns:a16="http://schemas.microsoft.com/office/drawing/2014/main" id="{9D24B411-6EDB-AC2F-59CF-00A8BE7D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45182" name="Text Box 126">
            <a:extLst>
              <a:ext uri="{FF2B5EF4-FFF2-40B4-BE49-F238E27FC236}">
                <a16:creationId xmlns:a16="http://schemas.microsoft.com/office/drawing/2014/main" id="{9C902A74-C5B4-F9B3-210C-2A36F367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45183" name="Text Box 127">
            <a:extLst>
              <a:ext uri="{FF2B5EF4-FFF2-40B4-BE49-F238E27FC236}">
                <a16:creationId xmlns:a16="http://schemas.microsoft.com/office/drawing/2014/main" id="{37F8FA2A-4BF5-D075-86F3-511C6A66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5184" name="Rectangle 128">
            <a:extLst>
              <a:ext uri="{FF2B5EF4-FFF2-40B4-BE49-F238E27FC236}">
                <a16:creationId xmlns:a16="http://schemas.microsoft.com/office/drawing/2014/main" id="{F88A7038-5920-D069-689E-C24289E0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85" name="Oval 129">
            <a:extLst>
              <a:ext uri="{FF2B5EF4-FFF2-40B4-BE49-F238E27FC236}">
                <a16:creationId xmlns:a16="http://schemas.microsoft.com/office/drawing/2014/main" id="{90241CBE-8D6A-2500-3BFA-0149D9D37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86" name="Text Box 130">
            <a:extLst>
              <a:ext uri="{FF2B5EF4-FFF2-40B4-BE49-F238E27FC236}">
                <a16:creationId xmlns:a16="http://schemas.microsoft.com/office/drawing/2014/main" id="{FFE6600D-41CB-CE03-BA05-4607C9C0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105275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Feb 1949</a:t>
            </a:r>
          </a:p>
        </p:txBody>
      </p:sp>
      <p:sp>
        <p:nvSpPr>
          <p:cNvPr id="45187" name="Text Box 131">
            <a:extLst>
              <a:ext uri="{FF2B5EF4-FFF2-40B4-BE49-F238E27FC236}">
                <a16:creationId xmlns:a16="http://schemas.microsoft.com/office/drawing/2014/main" id="{41D2A235-52C1-8466-ACB6-054D8C44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102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5188" name="Rectangle 132">
            <a:extLst>
              <a:ext uri="{FF2B5EF4-FFF2-40B4-BE49-F238E27FC236}">
                <a16:creationId xmlns:a16="http://schemas.microsoft.com/office/drawing/2014/main" id="{7E500E78-6F74-8C60-7A0E-F02C0EAE9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171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89" name="Text Box 133">
            <a:extLst>
              <a:ext uri="{FF2B5EF4-FFF2-40B4-BE49-F238E27FC236}">
                <a16:creationId xmlns:a16="http://schemas.microsoft.com/office/drawing/2014/main" id="{EA10BDB1-2976-CB42-C32D-0BD3B825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229100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28 Feb 1949</a:t>
            </a:r>
          </a:p>
        </p:txBody>
      </p:sp>
      <p:sp>
        <p:nvSpPr>
          <p:cNvPr id="45190" name="Text Box 134">
            <a:extLst>
              <a:ext uri="{FF2B5EF4-FFF2-40B4-BE49-F238E27FC236}">
                <a16:creationId xmlns:a16="http://schemas.microsoft.com/office/drawing/2014/main" id="{30707401-DC7F-7D4D-668B-9405CBCD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2592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5191" name="Rectangle 135">
            <a:extLst>
              <a:ext uri="{FF2B5EF4-FFF2-40B4-BE49-F238E27FC236}">
                <a16:creationId xmlns:a16="http://schemas.microsoft.com/office/drawing/2014/main" id="{2B7DBD0E-22E5-BFC6-3FCF-8D331E99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957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92" name="Text Box 136">
            <a:extLst>
              <a:ext uri="{FF2B5EF4-FFF2-40B4-BE49-F238E27FC236}">
                <a16:creationId xmlns:a16="http://schemas.microsoft.com/office/drawing/2014/main" id="{2682F575-8C25-5CA6-4595-258B5E604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3703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March 1949</a:t>
            </a:r>
          </a:p>
        </p:txBody>
      </p:sp>
      <p:sp>
        <p:nvSpPr>
          <p:cNvPr id="45193" name="Text Box 137">
            <a:extLst>
              <a:ext uri="{FF2B5EF4-FFF2-40B4-BE49-F238E27FC236}">
                <a16:creationId xmlns:a16="http://schemas.microsoft.com/office/drawing/2014/main" id="{5884034E-0A6C-5A47-5F82-DB56E28C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67213"/>
            <a:ext cx="514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Uvdah</a:t>
            </a:r>
          </a:p>
        </p:txBody>
      </p:sp>
      <p:sp>
        <p:nvSpPr>
          <p:cNvPr id="45197" name="Oval 141">
            <a:extLst>
              <a:ext uri="{FF2B5EF4-FFF2-40B4-BE49-F238E27FC236}">
                <a16:creationId xmlns:a16="http://schemas.microsoft.com/office/drawing/2014/main" id="{E6EF9E3B-FE6A-42C2-7F42-C04BD4E6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4748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5198" name="Text Box 142">
            <a:extLst>
              <a:ext uri="{FF2B5EF4-FFF2-40B4-BE49-F238E27FC236}">
                <a16:creationId xmlns:a16="http://schemas.microsoft.com/office/drawing/2014/main" id="{DC8A3EB8-AF37-0252-86EE-90702A50E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7088"/>
            <a:ext cx="440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occupied southern Palestine</a:t>
            </a:r>
          </a:p>
          <a:p>
            <a:pPr algn="ctr"/>
            <a:r>
              <a:rPr lang="en-US" altLang="nl-BE" sz="1800" b="1" u="sng">
                <a:solidFill>
                  <a:schemeClr val="bg1"/>
                </a:solidFill>
              </a:rPr>
              <a:t>after</a:t>
            </a:r>
            <a:r>
              <a:rPr lang="en-US" altLang="nl-BE" sz="1800" b="1">
                <a:solidFill>
                  <a:schemeClr val="bg1"/>
                </a:solidFill>
              </a:rPr>
              <a:t> Armistice Agreement was signed.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150"/>
                                        <p:tgtEl>
                                          <p:spTgt spid="45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150"/>
                                        <p:tgtEl>
                                          <p:spTgt spid="45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50"/>
                                        <p:tgtEl>
                                          <p:spTgt spid="45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7025"/>
                            </p:stCondLst>
                            <p:childTnLst>
                              <p:par>
                                <p:cTn id="1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3000"/>
                                        <p:tgtEl>
                                          <p:spTgt spid="4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25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5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025"/>
                            </p:stCondLst>
                            <p:childTnLst>
                              <p:par>
                                <p:cTn id="180" presetID="35" presetClass="emph" presetSubtype="0" repeatCount="indefinite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92" grpId="0" autoUpdateAnimBg="0"/>
      <p:bldP spid="45193" grpId="0" autoUpdateAnimBg="0"/>
      <p:bldP spid="45198" grpId="0"/>
      <p:bldP spid="4519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>
            <a:extLst>
              <a:ext uri="{FF2B5EF4-FFF2-40B4-BE49-F238E27FC236}">
                <a16:creationId xmlns:a16="http://schemas.microsoft.com/office/drawing/2014/main" id="{AEA02759-4780-A140-8142-1D417E8391F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2224E7BD-ECE5-3F8C-822D-6023AF19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CD676A68-49CA-1B9A-1BE4-A35DEF42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7AE49BBE-ADB4-49BB-BA44-40627D6F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D21C57F0-B190-DD7F-FFE1-5C889C35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26C2868A-E970-90DC-8533-60C882DC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05AF0221-D323-274F-3308-39CA0165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A1AECAE7-66B5-EFE2-98F9-ECD584E8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F1B2491C-FE00-1EDE-4F3F-A1C38353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A595EF4E-AF6B-6D2C-39A1-0186D448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68051A11-118F-833F-F777-783D65D9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19" name="Text Box 15">
            <a:extLst>
              <a:ext uri="{FF2B5EF4-FFF2-40B4-BE49-F238E27FC236}">
                <a16:creationId xmlns:a16="http://schemas.microsoft.com/office/drawing/2014/main" id="{438304E0-8A88-A17C-8470-2D798EB4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47120" name="Oval 16">
            <a:extLst>
              <a:ext uri="{FF2B5EF4-FFF2-40B4-BE49-F238E27FC236}">
                <a16:creationId xmlns:a16="http://schemas.microsoft.com/office/drawing/2014/main" id="{A39D4178-771C-DD12-1CDE-BA72CAC2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2E1605EF-6438-B6E0-4A8C-0837DF78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47122" name="Oval 18">
            <a:extLst>
              <a:ext uri="{FF2B5EF4-FFF2-40B4-BE49-F238E27FC236}">
                <a16:creationId xmlns:a16="http://schemas.microsoft.com/office/drawing/2014/main" id="{73254050-712A-30B9-2DA6-7E094261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3" name="Oval 19">
            <a:extLst>
              <a:ext uri="{FF2B5EF4-FFF2-40B4-BE49-F238E27FC236}">
                <a16:creationId xmlns:a16="http://schemas.microsoft.com/office/drawing/2014/main" id="{3C4B8E5F-5802-9DBC-7AA4-51CC7761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4" name="Oval 20">
            <a:extLst>
              <a:ext uri="{FF2B5EF4-FFF2-40B4-BE49-F238E27FC236}">
                <a16:creationId xmlns:a16="http://schemas.microsoft.com/office/drawing/2014/main" id="{B12D3397-A8CC-5451-55F5-CB047A09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5" name="Oval 21">
            <a:extLst>
              <a:ext uri="{FF2B5EF4-FFF2-40B4-BE49-F238E27FC236}">
                <a16:creationId xmlns:a16="http://schemas.microsoft.com/office/drawing/2014/main" id="{34C0F895-D224-85CB-B3F6-47B6C5DB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6" name="Oval 22">
            <a:extLst>
              <a:ext uri="{FF2B5EF4-FFF2-40B4-BE49-F238E27FC236}">
                <a16:creationId xmlns:a16="http://schemas.microsoft.com/office/drawing/2014/main" id="{02767D5F-396F-D5B7-BD1A-A28D5282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7" name="Oval 23">
            <a:extLst>
              <a:ext uri="{FF2B5EF4-FFF2-40B4-BE49-F238E27FC236}">
                <a16:creationId xmlns:a16="http://schemas.microsoft.com/office/drawing/2014/main" id="{E5349547-B32C-91CA-23CD-358DFE2B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8" name="Oval 24">
            <a:extLst>
              <a:ext uri="{FF2B5EF4-FFF2-40B4-BE49-F238E27FC236}">
                <a16:creationId xmlns:a16="http://schemas.microsoft.com/office/drawing/2014/main" id="{BC45F3DD-F603-E617-8573-AF55548E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29" name="Oval 25">
            <a:extLst>
              <a:ext uri="{FF2B5EF4-FFF2-40B4-BE49-F238E27FC236}">
                <a16:creationId xmlns:a16="http://schemas.microsoft.com/office/drawing/2014/main" id="{ACECF476-43A8-0493-BEB9-41E88B03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0" name="Oval 26">
            <a:extLst>
              <a:ext uri="{FF2B5EF4-FFF2-40B4-BE49-F238E27FC236}">
                <a16:creationId xmlns:a16="http://schemas.microsoft.com/office/drawing/2014/main" id="{1FE3824A-A3BF-9C0C-1519-8A712331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1" name="Oval 27">
            <a:extLst>
              <a:ext uri="{FF2B5EF4-FFF2-40B4-BE49-F238E27FC236}">
                <a16:creationId xmlns:a16="http://schemas.microsoft.com/office/drawing/2014/main" id="{F783D06F-FF48-5C0A-9FF1-2009D1A1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2" name="Oval 28">
            <a:extLst>
              <a:ext uri="{FF2B5EF4-FFF2-40B4-BE49-F238E27FC236}">
                <a16:creationId xmlns:a16="http://schemas.microsoft.com/office/drawing/2014/main" id="{16F644DE-AB9D-CC0B-FFE5-457AC0C9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3" name="Oval 29">
            <a:extLst>
              <a:ext uri="{FF2B5EF4-FFF2-40B4-BE49-F238E27FC236}">
                <a16:creationId xmlns:a16="http://schemas.microsoft.com/office/drawing/2014/main" id="{10DFAB23-CA51-61C3-F16F-E877BA90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4" name="Oval 30">
            <a:extLst>
              <a:ext uri="{FF2B5EF4-FFF2-40B4-BE49-F238E27FC236}">
                <a16:creationId xmlns:a16="http://schemas.microsoft.com/office/drawing/2014/main" id="{7F5A1780-3D65-3E4C-3D9C-05586CD8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5" name="Oval 31">
            <a:extLst>
              <a:ext uri="{FF2B5EF4-FFF2-40B4-BE49-F238E27FC236}">
                <a16:creationId xmlns:a16="http://schemas.microsoft.com/office/drawing/2014/main" id="{EA231358-7657-575D-3352-CAEBEFEE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6" name="Text Box 32">
            <a:extLst>
              <a:ext uri="{FF2B5EF4-FFF2-40B4-BE49-F238E27FC236}">
                <a16:creationId xmlns:a16="http://schemas.microsoft.com/office/drawing/2014/main" id="{68AD7E3E-8A5B-76C5-BAFB-736DEDD18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D9CFB734-7C4E-8BDC-7F48-F7D76482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47138" name="Oval 34">
            <a:extLst>
              <a:ext uri="{FF2B5EF4-FFF2-40B4-BE49-F238E27FC236}">
                <a16:creationId xmlns:a16="http://schemas.microsoft.com/office/drawing/2014/main" id="{AF35FFA4-CF8A-5A73-58ED-7055F679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39" name="Oval 35">
            <a:extLst>
              <a:ext uri="{FF2B5EF4-FFF2-40B4-BE49-F238E27FC236}">
                <a16:creationId xmlns:a16="http://schemas.microsoft.com/office/drawing/2014/main" id="{676C2546-E6AE-F29F-9237-8A531FE1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0" name="Oval 36">
            <a:extLst>
              <a:ext uri="{FF2B5EF4-FFF2-40B4-BE49-F238E27FC236}">
                <a16:creationId xmlns:a16="http://schemas.microsoft.com/office/drawing/2014/main" id="{FC0A36E4-30E5-E174-5D6F-A286F64D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1" name="Oval 37">
            <a:extLst>
              <a:ext uri="{FF2B5EF4-FFF2-40B4-BE49-F238E27FC236}">
                <a16:creationId xmlns:a16="http://schemas.microsoft.com/office/drawing/2014/main" id="{C7ABC20A-489A-4171-5E7D-F3DF5EE7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2" name="Oval 38">
            <a:extLst>
              <a:ext uri="{FF2B5EF4-FFF2-40B4-BE49-F238E27FC236}">
                <a16:creationId xmlns:a16="http://schemas.microsoft.com/office/drawing/2014/main" id="{65A09426-9F0F-43B7-7DB1-6F1E17697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3" name="Oval 39">
            <a:extLst>
              <a:ext uri="{FF2B5EF4-FFF2-40B4-BE49-F238E27FC236}">
                <a16:creationId xmlns:a16="http://schemas.microsoft.com/office/drawing/2014/main" id="{D5311F8D-E60E-E86E-B3CA-6EC4394A2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4" name="Oval 40">
            <a:extLst>
              <a:ext uri="{FF2B5EF4-FFF2-40B4-BE49-F238E27FC236}">
                <a16:creationId xmlns:a16="http://schemas.microsoft.com/office/drawing/2014/main" id="{9B61D5DD-C7D0-5DAF-E2CB-A9278F1A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5" name="Oval 41">
            <a:extLst>
              <a:ext uri="{FF2B5EF4-FFF2-40B4-BE49-F238E27FC236}">
                <a16:creationId xmlns:a16="http://schemas.microsoft.com/office/drawing/2014/main" id="{EB479CF6-D38D-FAA1-1AEC-6D9860A9B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6" name="Oval 42">
            <a:extLst>
              <a:ext uri="{FF2B5EF4-FFF2-40B4-BE49-F238E27FC236}">
                <a16:creationId xmlns:a16="http://schemas.microsoft.com/office/drawing/2014/main" id="{2AA0F176-D69C-D509-2A71-43335A8F1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7" name="Oval 43">
            <a:extLst>
              <a:ext uri="{FF2B5EF4-FFF2-40B4-BE49-F238E27FC236}">
                <a16:creationId xmlns:a16="http://schemas.microsoft.com/office/drawing/2014/main" id="{E383EAFE-9388-9DC0-D96D-91AF7198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8" name="Oval 44">
            <a:extLst>
              <a:ext uri="{FF2B5EF4-FFF2-40B4-BE49-F238E27FC236}">
                <a16:creationId xmlns:a16="http://schemas.microsoft.com/office/drawing/2014/main" id="{055EA7CD-0BE8-C055-4CD3-411ACA5D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49" name="Oval 45">
            <a:extLst>
              <a:ext uri="{FF2B5EF4-FFF2-40B4-BE49-F238E27FC236}">
                <a16:creationId xmlns:a16="http://schemas.microsoft.com/office/drawing/2014/main" id="{84AFF869-872F-8A6E-1A1F-654D2E6A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0" name="Oval 46">
            <a:extLst>
              <a:ext uri="{FF2B5EF4-FFF2-40B4-BE49-F238E27FC236}">
                <a16:creationId xmlns:a16="http://schemas.microsoft.com/office/drawing/2014/main" id="{7C8E58D5-D2EC-FF35-F5D5-E1A695DA2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1" name="Oval 47">
            <a:extLst>
              <a:ext uri="{FF2B5EF4-FFF2-40B4-BE49-F238E27FC236}">
                <a16:creationId xmlns:a16="http://schemas.microsoft.com/office/drawing/2014/main" id="{9044C896-C579-52E1-60A8-A79C170B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2" name="Oval 48">
            <a:extLst>
              <a:ext uri="{FF2B5EF4-FFF2-40B4-BE49-F238E27FC236}">
                <a16:creationId xmlns:a16="http://schemas.microsoft.com/office/drawing/2014/main" id="{4D1CB10D-FE2D-9108-D9B7-B4E9B199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3" name="Oval 49">
            <a:extLst>
              <a:ext uri="{FF2B5EF4-FFF2-40B4-BE49-F238E27FC236}">
                <a16:creationId xmlns:a16="http://schemas.microsoft.com/office/drawing/2014/main" id="{2A1728A0-B89D-C015-161C-C3AC72C3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4" name="Oval 50">
            <a:extLst>
              <a:ext uri="{FF2B5EF4-FFF2-40B4-BE49-F238E27FC236}">
                <a16:creationId xmlns:a16="http://schemas.microsoft.com/office/drawing/2014/main" id="{65B7279D-4FA6-BD82-F3D6-D0387873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5" name="Oval 51">
            <a:extLst>
              <a:ext uri="{FF2B5EF4-FFF2-40B4-BE49-F238E27FC236}">
                <a16:creationId xmlns:a16="http://schemas.microsoft.com/office/drawing/2014/main" id="{E87618CC-8DEB-FCE0-9FF1-6A047FAE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6" name="Oval 52">
            <a:extLst>
              <a:ext uri="{FF2B5EF4-FFF2-40B4-BE49-F238E27FC236}">
                <a16:creationId xmlns:a16="http://schemas.microsoft.com/office/drawing/2014/main" id="{A0AA98CE-6C68-07C2-9512-5AAB1ACA1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57" name="Text Box 53">
            <a:extLst>
              <a:ext uri="{FF2B5EF4-FFF2-40B4-BE49-F238E27FC236}">
                <a16:creationId xmlns:a16="http://schemas.microsoft.com/office/drawing/2014/main" id="{789D0769-DCE1-3955-5238-F022707E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47158" name="Text Box 54">
            <a:extLst>
              <a:ext uri="{FF2B5EF4-FFF2-40B4-BE49-F238E27FC236}">
                <a16:creationId xmlns:a16="http://schemas.microsoft.com/office/drawing/2014/main" id="{FD2541B8-8616-B805-EDD0-C68B828D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47159" name="Oval 55">
            <a:extLst>
              <a:ext uri="{FF2B5EF4-FFF2-40B4-BE49-F238E27FC236}">
                <a16:creationId xmlns:a16="http://schemas.microsoft.com/office/drawing/2014/main" id="{B4169308-0144-3448-6A46-C42C01B0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0" name="Oval 56">
            <a:extLst>
              <a:ext uri="{FF2B5EF4-FFF2-40B4-BE49-F238E27FC236}">
                <a16:creationId xmlns:a16="http://schemas.microsoft.com/office/drawing/2014/main" id="{0DCA1125-EB88-8211-B389-0F61B958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1" name="Oval 57">
            <a:extLst>
              <a:ext uri="{FF2B5EF4-FFF2-40B4-BE49-F238E27FC236}">
                <a16:creationId xmlns:a16="http://schemas.microsoft.com/office/drawing/2014/main" id="{712234BE-C395-FC3A-4814-06530785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2" name="Oval 58">
            <a:extLst>
              <a:ext uri="{FF2B5EF4-FFF2-40B4-BE49-F238E27FC236}">
                <a16:creationId xmlns:a16="http://schemas.microsoft.com/office/drawing/2014/main" id="{4066E704-7A1B-8689-82F7-F5EF781A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3" name="Oval 59">
            <a:extLst>
              <a:ext uri="{FF2B5EF4-FFF2-40B4-BE49-F238E27FC236}">
                <a16:creationId xmlns:a16="http://schemas.microsoft.com/office/drawing/2014/main" id="{F4F7EDE5-0901-28D0-C64A-CC6A5932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4" name="Oval 60">
            <a:extLst>
              <a:ext uri="{FF2B5EF4-FFF2-40B4-BE49-F238E27FC236}">
                <a16:creationId xmlns:a16="http://schemas.microsoft.com/office/drawing/2014/main" id="{50673D10-7642-8094-9273-F896ABE4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5" name="Oval 61">
            <a:extLst>
              <a:ext uri="{FF2B5EF4-FFF2-40B4-BE49-F238E27FC236}">
                <a16:creationId xmlns:a16="http://schemas.microsoft.com/office/drawing/2014/main" id="{DD4B4A0E-735E-574C-E14C-D0DE8942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6" name="Oval 62">
            <a:extLst>
              <a:ext uri="{FF2B5EF4-FFF2-40B4-BE49-F238E27FC236}">
                <a16:creationId xmlns:a16="http://schemas.microsoft.com/office/drawing/2014/main" id="{7A7075B4-2CFD-6900-646F-37843795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7" name="Oval 63">
            <a:extLst>
              <a:ext uri="{FF2B5EF4-FFF2-40B4-BE49-F238E27FC236}">
                <a16:creationId xmlns:a16="http://schemas.microsoft.com/office/drawing/2014/main" id="{AFC103B2-6607-6CFE-68AB-C5C7E92D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8" name="Oval 64">
            <a:extLst>
              <a:ext uri="{FF2B5EF4-FFF2-40B4-BE49-F238E27FC236}">
                <a16:creationId xmlns:a16="http://schemas.microsoft.com/office/drawing/2014/main" id="{89DCE578-4104-3D66-DB47-5A8990696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69" name="Text Box 65">
            <a:extLst>
              <a:ext uri="{FF2B5EF4-FFF2-40B4-BE49-F238E27FC236}">
                <a16:creationId xmlns:a16="http://schemas.microsoft.com/office/drawing/2014/main" id="{354D9A8B-8D28-A5C7-86A7-228BB15D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47170" name="Text Box 66">
            <a:extLst>
              <a:ext uri="{FF2B5EF4-FFF2-40B4-BE49-F238E27FC236}">
                <a16:creationId xmlns:a16="http://schemas.microsoft.com/office/drawing/2014/main" id="{70C604C6-6AF2-EDC2-7E72-87E7846A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47171" name="Oval 67">
            <a:extLst>
              <a:ext uri="{FF2B5EF4-FFF2-40B4-BE49-F238E27FC236}">
                <a16:creationId xmlns:a16="http://schemas.microsoft.com/office/drawing/2014/main" id="{07BAC5BC-ACE2-8D87-D9EA-40F27A63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2" name="Text Box 68">
            <a:extLst>
              <a:ext uri="{FF2B5EF4-FFF2-40B4-BE49-F238E27FC236}">
                <a16:creationId xmlns:a16="http://schemas.microsoft.com/office/drawing/2014/main" id="{4BFED406-4344-DC12-CC6B-E5B4CDBC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47173" name="Text Box 69">
            <a:extLst>
              <a:ext uri="{FF2B5EF4-FFF2-40B4-BE49-F238E27FC236}">
                <a16:creationId xmlns:a16="http://schemas.microsoft.com/office/drawing/2014/main" id="{E7BD3A08-1470-5DA7-AE47-9DA8AFCB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174" name="Rectangle 70">
            <a:extLst>
              <a:ext uri="{FF2B5EF4-FFF2-40B4-BE49-F238E27FC236}">
                <a16:creationId xmlns:a16="http://schemas.microsoft.com/office/drawing/2014/main" id="{991CFE23-E323-CB44-59CC-F6FF7C47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5" name="Oval 71">
            <a:extLst>
              <a:ext uri="{FF2B5EF4-FFF2-40B4-BE49-F238E27FC236}">
                <a16:creationId xmlns:a16="http://schemas.microsoft.com/office/drawing/2014/main" id="{753B6770-948C-26FA-138B-48950257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6" name="Oval 72">
            <a:extLst>
              <a:ext uri="{FF2B5EF4-FFF2-40B4-BE49-F238E27FC236}">
                <a16:creationId xmlns:a16="http://schemas.microsoft.com/office/drawing/2014/main" id="{34F52060-0C7D-0F06-2000-FAE9BF89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7" name="Oval 73">
            <a:extLst>
              <a:ext uri="{FF2B5EF4-FFF2-40B4-BE49-F238E27FC236}">
                <a16:creationId xmlns:a16="http://schemas.microsoft.com/office/drawing/2014/main" id="{BA10D6CB-503D-7BEC-6BCA-61BADC6A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8" name="Oval 74">
            <a:extLst>
              <a:ext uri="{FF2B5EF4-FFF2-40B4-BE49-F238E27FC236}">
                <a16:creationId xmlns:a16="http://schemas.microsoft.com/office/drawing/2014/main" id="{4BF636A3-E6FE-67AB-E5AF-E4BC802A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79" name="Oval 75">
            <a:extLst>
              <a:ext uri="{FF2B5EF4-FFF2-40B4-BE49-F238E27FC236}">
                <a16:creationId xmlns:a16="http://schemas.microsoft.com/office/drawing/2014/main" id="{36D2AA3B-ECFD-17E8-263A-06C8ACBDF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0" name="Oval 76">
            <a:extLst>
              <a:ext uri="{FF2B5EF4-FFF2-40B4-BE49-F238E27FC236}">
                <a16:creationId xmlns:a16="http://schemas.microsoft.com/office/drawing/2014/main" id="{6371BDC8-FCF3-1D12-F977-CF37CAF7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1" name="Oval 77">
            <a:extLst>
              <a:ext uri="{FF2B5EF4-FFF2-40B4-BE49-F238E27FC236}">
                <a16:creationId xmlns:a16="http://schemas.microsoft.com/office/drawing/2014/main" id="{AE4B3F96-09A6-D790-5B83-9B53280C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2" name="Text Box 78">
            <a:extLst>
              <a:ext uri="{FF2B5EF4-FFF2-40B4-BE49-F238E27FC236}">
                <a16:creationId xmlns:a16="http://schemas.microsoft.com/office/drawing/2014/main" id="{12450B94-641C-D0AB-092D-66F35213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47183" name="Text Box 79">
            <a:extLst>
              <a:ext uri="{FF2B5EF4-FFF2-40B4-BE49-F238E27FC236}">
                <a16:creationId xmlns:a16="http://schemas.microsoft.com/office/drawing/2014/main" id="{CAA3CBF7-AFBD-4495-AB35-CBC37F49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47184" name="Text Box 80">
            <a:extLst>
              <a:ext uri="{FF2B5EF4-FFF2-40B4-BE49-F238E27FC236}">
                <a16:creationId xmlns:a16="http://schemas.microsoft.com/office/drawing/2014/main" id="{3BBA560E-B82A-DE18-BA43-6966E1F3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47185" name="Text Box 81">
            <a:extLst>
              <a:ext uri="{FF2B5EF4-FFF2-40B4-BE49-F238E27FC236}">
                <a16:creationId xmlns:a16="http://schemas.microsoft.com/office/drawing/2014/main" id="{D445B14C-A24C-FC20-1FF6-F2A52B39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47186" name="Oval 82">
            <a:extLst>
              <a:ext uri="{FF2B5EF4-FFF2-40B4-BE49-F238E27FC236}">
                <a16:creationId xmlns:a16="http://schemas.microsoft.com/office/drawing/2014/main" id="{625FEE52-3DAB-B03B-E09A-B88708F3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7" name="Oval 83">
            <a:extLst>
              <a:ext uri="{FF2B5EF4-FFF2-40B4-BE49-F238E27FC236}">
                <a16:creationId xmlns:a16="http://schemas.microsoft.com/office/drawing/2014/main" id="{3A8109DA-648E-4C36-D6B8-93A157ED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8" name="Oval 84">
            <a:extLst>
              <a:ext uri="{FF2B5EF4-FFF2-40B4-BE49-F238E27FC236}">
                <a16:creationId xmlns:a16="http://schemas.microsoft.com/office/drawing/2014/main" id="{D7DEF35F-8DB5-AA00-CCF9-9BCF976E3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89" name="Oval 85">
            <a:extLst>
              <a:ext uri="{FF2B5EF4-FFF2-40B4-BE49-F238E27FC236}">
                <a16:creationId xmlns:a16="http://schemas.microsoft.com/office/drawing/2014/main" id="{7A0FD157-3078-3B28-FE7F-AACAFDB08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90" name="Oval 86">
            <a:extLst>
              <a:ext uri="{FF2B5EF4-FFF2-40B4-BE49-F238E27FC236}">
                <a16:creationId xmlns:a16="http://schemas.microsoft.com/office/drawing/2014/main" id="{9DF80CB0-2D44-2A62-724C-264344AF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91" name="Text Box 87">
            <a:extLst>
              <a:ext uri="{FF2B5EF4-FFF2-40B4-BE49-F238E27FC236}">
                <a16:creationId xmlns:a16="http://schemas.microsoft.com/office/drawing/2014/main" id="{BAEFEA3C-9282-0B95-590C-B3142B254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47192" name="Text Box 88">
            <a:extLst>
              <a:ext uri="{FF2B5EF4-FFF2-40B4-BE49-F238E27FC236}">
                <a16:creationId xmlns:a16="http://schemas.microsoft.com/office/drawing/2014/main" id="{0895F921-F7A7-BB22-4AD8-332515CC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193" name="Rectangle 89">
            <a:extLst>
              <a:ext uri="{FF2B5EF4-FFF2-40B4-BE49-F238E27FC236}">
                <a16:creationId xmlns:a16="http://schemas.microsoft.com/office/drawing/2014/main" id="{FE386851-3683-7EE1-1E96-35C997EC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94" name="Text Box 90">
            <a:extLst>
              <a:ext uri="{FF2B5EF4-FFF2-40B4-BE49-F238E27FC236}">
                <a16:creationId xmlns:a16="http://schemas.microsoft.com/office/drawing/2014/main" id="{2ACF4BA2-12F7-A357-EA87-6B22DC58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47195" name="Text Box 91">
            <a:extLst>
              <a:ext uri="{FF2B5EF4-FFF2-40B4-BE49-F238E27FC236}">
                <a16:creationId xmlns:a16="http://schemas.microsoft.com/office/drawing/2014/main" id="{A14808AC-102D-4A33-6ADC-42B9E10C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196" name="Rectangle 92">
            <a:extLst>
              <a:ext uri="{FF2B5EF4-FFF2-40B4-BE49-F238E27FC236}">
                <a16:creationId xmlns:a16="http://schemas.microsoft.com/office/drawing/2014/main" id="{46A2B7E3-8407-6DCF-BE79-B266FBC0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197" name="Text Box 93">
            <a:extLst>
              <a:ext uri="{FF2B5EF4-FFF2-40B4-BE49-F238E27FC236}">
                <a16:creationId xmlns:a16="http://schemas.microsoft.com/office/drawing/2014/main" id="{99AEF72A-9B37-C0F3-54B7-1FA95B67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47198" name="Text Box 94">
            <a:extLst>
              <a:ext uri="{FF2B5EF4-FFF2-40B4-BE49-F238E27FC236}">
                <a16:creationId xmlns:a16="http://schemas.microsoft.com/office/drawing/2014/main" id="{8D70FD33-13A4-7676-57CC-A6370C53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199" name="Rectangle 95">
            <a:extLst>
              <a:ext uri="{FF2B5EF4-FFF2-40B4-BE49-F238E27FC236}">
                <a16:creationId xmlns:a16="http://schemas.microsoft.com/office/drawing/2014/main" id="{34F4B10D-5C0E-92D3-46C0-43012F18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00" name="Text Box 96">
            <a:extLst>
              <a:ext uri="{FF2B5EF4-FFF2-40B4-BE49-F238E27FC236}">
                <a16:creationId xmlns:a16="http://schemas.microsoft.com/office/drawing/2014/main" id="{8269BE8E-582C-2675-D3B9-482BA355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47201" name="Text Box 97">
            <a:extLst>
              <a:ext uri="{FF2B5EF4-FFF2-40B4-BE49-F238E27FC236}">
                <a16:creationId xmlns:a16="http://schemas.microsoft.com/office/drawing/2014/main" id="{ABCA029B-B3B0-F201-B764-29C8E69F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202" name="Rectangle 98">
            <a:extLst>
              <a:ext uri="{FF2B5EF4-FFF2-40B4-BE49-F238E27FC236}">
                <a16:creationId xmlns:a16="http://schemas.microsoft.com/office/drawing/2014/main" id="{61D58CB2-1DFF-A274-0FC4-5FD7683B7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03" name="Text Box 99">
            <a:extLst>
              <a:ext uri="{FF2B5EF4-FFF2-40B4-BE49-F238E27FC236}">
                <a16:creationId xmlns:a16="http://schemas.microsoft.com/office/drawing/2014/main" id="{3A97762A-F757-98F9-A72F-31D8DDBCB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47204" name="Text Box 100">
            <a:extLst>
              <a:ext uri="{FF2B5EF4-FFF2-40B4-BE49-F238E27FC236}">
                <a16:creationId xmlns:a16="http://schemas.microsoft.com/office/drawing/2014/main" id="{80E2CAA4-67A8-FB6D-57F9-965062C4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7205" name="Rectangle 101">
            <a:extLst>
              <a:ext uri="{FF2B5EF4-FFF2-40B4-BE49-F238E27FC236}">
                <a16:creationId xmlns:a16="http://schemas.microsoft.com/office/drawing/2014/main" id="{BD689095-0286-BF2D-E530-AC3A9AF1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06" name="Text Box 102">
            <a:extLst>
              <a:ext uri="{FF2B5EF4-FFF2-40B4-BE49-F238E27FC236}">
                <a16:creationId xmlns:a16="http://schemas.microsoft.com/office/drawing/2014/main" id="{320FA867-D414-5A27-9B72-83ADF7F01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47207" name="Text Box 103">
            <a:extLst>
              <a:ext uri="{FF2B5EF4-FFF2-40B4-BE49-F238E27FC236}">
                <a16:creationId xmlns:a16="http://schemas.microsoft.com/office/drawing/2014/main" id="{B377697E-DEC3-4D57-CA29-1517FBEE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47208" name="Oval 104">
            <a:extLst>
              <a:ext uri="{FF2B5EF4-FFF2-40B4-BE49-F238E27FC236}">
                <a16:creationId xmlns:a16="http://schemas.microsoft.com/office/drawing/2014/main" id="{D6A364FF-3759-DD2B-D534-5927622F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09" name="Oval 105">
            <a:extLst>
              <a:ext uri="{FF2B5EF4-FFF2-40B4-BE49-F238E27FC236}">
                <a16:creationId xmlns:a16="http://schemas.microsoft.com/office/drawing/2014/main" id="{48B185B5-262A-0C2F-46F9-49D534CB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0" name="Oval 106">
            <a:extLst>
              <a:ext uri="{FF2B5EF4-FFF2-40B4-BE49-F238E27FC236}">
                <a16:creationId xmlns:a16="http://schemas.microsoft.com/office/drawing/2014/main" id="{9CF35C6A-87A9-ADAA-5BC0-6FDD2311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1" name="Oval 107">
            <a:extLst>
              <a:ext uri="{FF2B5EF4-FFF2-40B4-BE49-F238E27FC236}">
                <a16:creationId xmlns:a16="http://schemas.microsoft.com/office/drawing/2014/main" id="{B084C7F7-206B-057D-9881-1713028F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2" name="Oval 108">
            <a:extLst>
              <a:ext uri="{FF2B5EF4-FFF2-40B4-BE49-F238E27FC236}">
                <a16:creationId xmlns:a16="http://schemas.microsoft.com/office/drawing/2014/main" id="{5E40BFF7-48EF-CFD0-285F-3EAF7FC1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3" name="Oval 109">
            <a:extLst>
              <a:ext uri="{FF2B5EF4-FFF2-40B4-BE49-F238E27FC236}">
                <a16:creationId xmlns:a16="http://schemas.microsoft.com/office/drawing/2014/main" id="{15EA7950-8610-32C4-2B2B-2E6085DD8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4" name="Oval 110">
            <a:extLst>
              <a:ext uri="{FF2B5EF4-FFF2-40B4-BE49-F238E27FC236}">
                <a16:creationId xmlns:a16="http://schemas.microsoft.com/office/drawing/2014/main" id="{3D0BA3D3-B5BC-0DDD-7C57-6B8C027E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5" name="Oval 111">
            <a:extLst>
              <a:ext uri="{FF2B5EF4-FFF2-40B4-BE49-F238E27FC236}">
                <a16:creationId xmlns:a16="http://schemas.microsoft.com/office/drawing/2014/main" id="{F3F66708-A5F6-69EA-363B-64C2AF330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6" name="Oval 112">
            <a:extLst>
              <a:ext uri="{FF2B5EF4-FFF2-40B4-BE49-F238E27FC236}">
                <a16:creationId xmlns:a16="http://schemas.microsoft.com/office/drawing/2014/main" id="{547B61AC-38DB-0C7E-9C48-D58FFC806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7" name="Oval 113">
            <a:extLst>
              <a:ext uri="{FF2B5EF4-FFF2-40B4-BE49-F238E27FC236}">
                <a16:creationId xmlns:a16="http://schemas.microsoft.com/office/drawing/2014/main" id="{EC09F5B8-57BE-EF96-2502-8F51176F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8" name="Oval 114">
            <a:extLst>
              <a:ext uri="{FF2B5EF4-FFF2-40B4-BE49-F238E27FC236}">
                <a16:creationId xmlns:a16="http://schemas.microsoft.com/office/drawing/2014/main" id="{B7B1209B-7BF5-EE11-6206-FE79E089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19" name="Oval 115">
            <a:extLst>
              <a:ext uri="{FF2B5EF4-FFF2-40B4-BE49-F238E27FC236}">
                <a16:creationId xmlns:a16="http://schemas.microsoft.com/office/drawing/2014/main" id="{E8B359B2-8398-7C06-43A5-A4FB9FD4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20" name="Text Box 116">
            <a:extLst>
              <a:ext uri="{FF2B5EF4-FFF2-40B4-BE49-F238E27FC236}">
                <a16:creationId xmlns:a16="http://schemas.microsoft.com/office/drawing/2014/main" id="{975EE367-690E-0200-DEAB-031CD62A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47221" name="Text Box 117">
            <a:extLst>
              <a:ext uri="{FF2B5EF4-FFF2-40B4-BE49-F238E27FC236}">
                <a16:creationId xmlns:a16="http://schemas.microsoft.com/office/drawing/2014/main" id="{790B6162-CB42-5092-9076-7DFB96BB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47222" name="Text Box 118">
            <a:extLst>
              <a:ext uri="{FF2B5EF4-FFF2-40B4-BE49-F238E27FC236}">
                <a16:creationId xmlns:a16="http://schemas.microsoft.com/office/drawing/2014/main" id="{1ED3E87C-467A-6F70-B0AD-C3B8E146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47223" name="Text Box 119">
            <a:extLst>
              <a:ext uri="{FF2B5EF4-FFF2-40B4-BE49-F238E27FC236}">
                <a16:creationId xmlns:a16="http://schemas.microsoft.com/office/drawing/2014/main" id="{369071D4-829D-CC8B-5278-156EF4AA3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47224" name="Text Box 120">
            <a:extLst>
              <a:ext uri="{FF2B5EF4-FFF2-40B4-BE49-F238E27FC236}">
                <a16:creationId xmlns:a16="http://schemas.microsoft.com/office/drawing/2014/main" id="{3AC2F8C2-5F66-BFDC-EBC1-C68D1838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47225" name="Text Box 121">
            <a:extLst>
              <a:ext uri="{FF2B5EF4-FFF2-40B4-BE49-F238E27FC236}">
                <a16:creationId xmlns:a16="http://schemas.microsoft.com/office/drawing/2014/main" id="{7EBA738D-82C7-C678-CFA4-A53D306A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47226" name="Text Box 122">
            <a:extLst>
              <a:ext uri="{FF2B5EF4-FFF2-40B4-BE49-F238E27FC236}">
                <a16:creationId xmlns:a16="http://schemas.microsoft.com/office/drawing/2014/main" id="{DC520562-595A-EE13-CDF5-0ACE6644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47227" name="Text Box 123">
            <a:extLst>
              <a:ext uri="{FF2B5EF4-FFF2-40B4-BE49-F238E27FC236}">
                <a16:creationId xmlns:a16="http://schemas.microsoft.com/office/drawing/2014/main" id="{3FFEE584-D469-AD22-7DA5-0CBD46A8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47228" name="Text Box 124">
            <a:extLst>
              <a:ext uri="{FF2B5EF4-FFF2-40B4-BE49-F238E27FC236}">
                <a16:creationId xmlns:a16="http://schemas.microsoft.com/office/drawing/2014/main" id="{C3ED1E02-7609-2DFE-10A3-124A2A87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47229" name="Text Box 125">
            <a:extLst>
              <a:ext uri="{FF2B5EF4-FFF2-40B4-BE49-F238E27FC236}">
                <a16:creationId xmlns:a16="http://schemas.microsoft.com/office/drawing/2014/main" id="{FDC5FC87-F554-907F-AA37-45ADECA3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47230" name="Text Box 126">
            <a:extLst>
              <a:ext uri="{FF2B5EF4-FFF2-40B4-BE49-F238E27FC236}">
                <a16:creationId xmlns:a16="http://schemas.microsoft.com/office/drawing/2014/main" id="{FD091AE3-42B2-94C6-43AB-B4EBD7B9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47231" name="Text Box 127">
            <a:extLst>
              <a:ext uri="{FF2B5EF4-FFF2-40B4-BE49-F238E27FC236}">
                <a16:creationId xmlns:a16="http://schemas.microsoft.com/office/drawing/2014/main" id="{9831D5C4-4E76-4E99-751A-9E22DD16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7232" name="Rectangle 128">
            <a:extLst>
              <a:ext uri="{FF2B5EF4-FFF2-40B4-BE49-F238E27FC236}">
                <a16:creationId xmlns:a16="http://schemas.microsoft.com/office/drawing/2014/main" id="{8B29AE80-95C7-3F6A-6C10-D7F856A1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33" name="Oval 129">
            <a:extLst>
              <a:ext uri="{FF2B5EF4-FFF2-40B4-BE49-F238E27FC236}">
                <a16:creationId xmlns:a16="http://schemas.microsoft.com/office/drawing/2014/main" id="{2FE1552E-BA3D-AE15-BF75-5EBE4462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34" name="Text Box 130">
            <a:extLst>
              <a:ext uri="{FF2B5EF4-FFF2-40B4-BE49-F238E27FC236}">
                <a16:creationId xmlns:a16="http://schemas.microsoft.com/office/drawing/2014/main" id="{8D15FCD8-8FF7-FED1-F661-66507C91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105275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Feb 1949</a:t>
            </a:r>
          </a:p>
        </p:txBody>
      </p:sp>
      <p:sp>
        <p:nvSpPr>
          <p:cNvPr id="47235" name="Text Box 131">
            <a:extLst>
              <a:ext uri="{FF2B5EF4-FFF2-40B4-BE49-F238E27FC236}">
                <a16:creationId xmlns:a16="http://schemas.microsoft.com/office/drawing/2014/main" id="{567A5D0B-6AF8-9429-B931-6BC1CEC6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102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7236" name="Rectangle 132">
            <a:extLst>
              <a:ext uri="{FF2B5EF4-FFF2-40B4-BE49-F238E27FC236}">
                <a16:creationId xmlns:a16="http://schemas.microsoft.com/office/drawing/2014/main" id="{93506F33-DE7D-8D92-7161-B72FE8BD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171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37" name="Text Box 133">
            <a:extLst>
              <a:ext uri="{FF2B5EF4-FFF2-40B4-BE49-F238E27FC236}">
                <a16:creationId xmlns:a16="http://schemas.microsoft.com/office/drawing/2014/main" id="{174E098F-4B54-E4CD-B265-1F8FC0FE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229100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28 Feb 1949</a:t>
            </a:r>
          </a:p>
        </p:txBody>
      </p:sp>
      <p:sp>
        <p:nvSpPr>
          <p:cNvPr id="47238" name="Text Box 134">
            <a:extLst>
              <a:ext uri="{FF2B5EF4-FFF2-40B4-BE49-F238E27FC236}">
                <a16:creationId xmlns:a16="http://schemas.microsoft.com/office/drawing/2014/main" id="{1EA98705-B646-6236-C248-B4036EF7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2592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7239" name="Rectangle 135">
            <a:extLst>
              <a:ext uri="{FF2B5EF4-FFF2-40B4-BE49-F238E27FC236}">
                <a16:creationId xmlns:a16="http://schemas.microsoft.com/office/drawing/2014/main" id="{FFC3594D-0C96-05BF-AF47-7F0C2B9B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957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40" name="Text Box 136">
            <a:extLst>
              <a:ext uri="{FF2B5EF4-FFF2-40B4-BE49-F238E27FC236}">
                <a16:creationId xmlns:a16="http://schemas.microsoft.com/office/drawing/2014/main" id="{43E09980-4233-0CDD-24C1-DE2B42DE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3703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March 1949</a:t>
            </a:r>
          </a:p>
        </p:txBody>
      </p:sp>
      <p:sp>
        <p:nvSpPr>
          <p:cNvPr id="47241" name="Text Box 137">
            <a:extLst>
              <a:ext uri="{FF2B5EF4-FFF2-40B4-BE49-F238E27FC236}">
                <a16:creationId xmlns:a16="http://schemas.microsoft.com/office/drawing/2014/main" id="{D0AC9C41-8088-5016-B6B4-7963550C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67213"/>
            <a:ext cx="514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Uvdah</a:t>
            </a:r>
          </a:p>
        </p:txBody>
      </p:sp>
      <p:sp>
        <p:nvSpPr>
          <p:cNvPr id="47242" name="Oval 138">
            <a:extLst>
              <a:ext uri="{FF2B5EF4-FFF2-40B4-BE49-F238E27FC236}">
                <a16:creationId xmlns:a16="http://schemas.microsoft.com/office/drawing/2014/main" id="{85C3F7E6-A792-804F-6FE7-CEB6D0E8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4757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43" name="Text Box 139">
            <a:extLst>
              <a:ext uri="{FF2B5EF4-FFF2-40B4-BE49-F238E27FC236}">
                <a16:creationId xmlns:a16="http://schemas.microsoft.com/office/drawing/2014/main" id="{90B87211-4004-BA6A-5D52-8EC82BCC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494213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1949</a:t>
            </a:r>
          </a:p>
        </p:txBody>
      </p:sp>
      <p:sp>
        <p:nvSpPr>
          <p:cNvPr id="47245" name="Text Box 141">
            <a:extLst>
              <a:ext uri="{FF2B5EF4-FFF2-40B4-BE49-F238E27FC236}">
                <a16:creationId xmlns:a16="http://schemas.microsoft.com/office/drawing/2014/main" id="{7FE38A46-F5E0-C452-8A5D-A41E3766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483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7246" name="Rectangle 142">
            <a:extLst>
              <a:ext uri="{FF2B5EF4-FFF2-40B4-BE49-F238E27FC236}">
                <a16:creationId xmlns:a16="http://schemas.microsoft.com/office/drawing/2014/main" id="{3EA14E09-56CD-9330-31F3-FE31F382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552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7251" name="Text Box 147">
            <a:extLst>
              <a:ext uri="{FF2B5EF4-FFF2-40B4-BE49-F238E27FC236}">
                <a16:creationId xmlns:a16="http://schemas.microsoft.com/office/drawing/2014/main" id="{E271E2A0-37EC-B3AB-CC53-7A4A4404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714875"/>
            <a:ext cx="436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Lebanon signed Armistice Agreement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on 23</a:t>
            </a:r>
            <a:r>
              <a:rPr lang="en-US" altLang="nl-BE" sz="1800" b="1" baseline="30000">
                <a:solidFill>
                  <a:schemeClr val="bg1"/>
                </a:solidFill>
              </a:rPr>
              <a:t>rd</a:t>
            </a:r>
            <a:r>
              <a:rPr lang="en-US" altLang="nl-BE" sz="1800" b="1">
                <a:solidFill>
                  <a:schemeClr val="bg1"/>
                </a:solidFill>
              </a:rPr>
              <a:t> March 1949.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150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150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50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4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43" grpId="0" autoUpdateAnimBg="0"/>
      <p:bldP spid="47245" grpId="0"/>
      <p:bldP spid="47251" grpId="0"/>
      <p:bldP spid="4725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B0A9241E-45FD-F3A9-5884-B20DEF06D92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274" name="Picture 146">
            <a:extLst>
              <a:ext uri="{FF2B5EF4-FFF2-40B4-BE49-F238E27FC236}">
                <a16:creationId xmlns:a16="http://schemas.microsoft.com/office/drawing/2014/main" id="{68F81605-D2C4-353D-4E61-398AA6DD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80" name="Picture 152">
            <a:extLst>
              <a:ext uri="{FF2B5EF4-FFF2-40B4-BE49-F238E27FC236}">
                <a16:creationId xmlns:a16="http://schemas.microsoft.com/office/drawing/2014/main" id="{D7CFAD52-D29D-580E-6F59-72A8C419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82588"/>
            <a:ext cx="7239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59D5E12C-AC85-94E2-3A3A-9E88BA87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4B69FD60-0712-27A6-D3A7-8BE18836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0E9483CE-AB8F-BC96-C487-49E44095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EF6C32F3-91EE-4FEB-01FB-EA1391FA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D7E67F89-ECD5-66A8-4DAD-8D42A44A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48136" name="Oval 8">
            <a:extLst>
              <a:ext uri="{FF2B5EF4-FFF2-40B4-BE49-F238E27FC236}">
                <a16:creationId xmlns:a16="http://schemas.microsoft.com/office/drawing/2014/main" id="{23A9CF6C-D2AA-F9B3-B936-64FAF6C13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37" name="Oval 9">
            <a:extLst>
              <a:ext uri="{FF2B5EF4-FFF2-40B4-BE49-F238E27FC236}">
                <a16:creationId xmlns:a16="http://schemas.microsoft.com/office/drawing/2014/main" id="{4529A8E1-A85C-1BA6-80C0-19245577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38" name="Oval 10">
            <a:extLst>
              <a:ext uri="{FF2B5EF4-FFF2-40B4-BE49-F238E27FC236}">
                <a16:creationId xmlns:a16="http://schemas.microsoft.com/office/drawing/2014/main" id="{0AFABE2F-46D3-FAC2-0B83-2F5BA556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39" name="Oval 11">
            <a:extLst>
              <a:ext uri="{FF2B5EF4-FFF2-40B4-BE49-F238E27FC236}">
                <a16:creationId xmlns:a16="http://schemas.microsoft.com/office/drawing/2014/main" id="{E1DB7833-7903-7641-B661-050F7E1C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0" name="Oval 12">
            <a:extLst>
              <a:ext uri="{FF2B5EF4-FFF2-40B4-BE49-F238E27FC236}">
                <a16:creationId xmlns:a16="http://schemas.microsoft.com/office/drawing/2014/main" id="{1348A29C-DA85-1FC8-ADB2-43398262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668B4CB5-7B73-7901-2F72-70451FCB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48142" name="Oval 14">
            <a:extLst>
              <a:ext uri="{FF2B5EF4-FFF2-40B4-BE49-F238E27FC236}">
                <a16:creationId xmlns:a16="http://schemas.microsoft.com/office/drawing/2014/main" id="{7303B909-1F32-9214-2777-8E4211E20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AEED2626-DBB3-B9B5-45AB-871EDEFB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48144" name="Oval 16">
            <a:extLst>
              <a:ext uri="{FF2B5EF4-FFF2-40B4-BE49-F238E27FC236}">
                <a16:creationId xmlns:a16="http://schemas.microsoft.com/office/drawing/2014/main" id="{B66D3BC6-9D0B-7234-B5F2-40F66DA7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5" name="Oval 17">
            <a:extLst>
              <a:ext uri="{FF2B5EF4-FFF2-40B4-BE49-F238E27FC236}">
                <a16:creationId xmlns:a16="http://schemas.microsoft.com/office/drawing/2014/main" id="{9E3C5587-C3C3-828D-BC18-8C78A71F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6" name="Oval 18">
            <a:extLst>
              <a:ext uri="{FF2B5EF4-FFF2-40B4-BE49-F238E27FC236}">
                <a16:creationId xmlns:a16="http://schemas.microsoft.com/office/drawing/2014/main" id="{6EF99966-13F2-7CB9-CE98-A04D28B4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7" name="Oval 19">
            <a:extLst>
              <a:ext uri="{FF2B5EF4-FFF2-40B4-BE49-F238E27FC236}">
                <a16:creationId xmlns:a16="http://schemas.microsoft.com/office/drawing/2014/main" id="{4CB59A00-C4A0-4762-64B2-2927CEB9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8" name="Oval 20">
            <a:extLst>
              <a:ext uri="{FF2B5EF4-FFF2-40B4-BE49-F238E27FC236}">
                <a16:creationId xmlns:a16="http://schemas.microsoft.com/office/drawing/2014/main" id="{81830678-B59F-436E-CBB2-5C273B27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49" name="Oval 21">
            <a:extLst>
              <a:ext uri="{FF2B5EF4-FFF2-40B4-BE49-F238E27FC236}">
                <a16:creationId xmlns:a16="http://schemas.microsoft.com/office/drawing/2014/main" id="{FA9068A0-0A6F-6811-8A7C-1A39642F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0" name="Oval 22">
            <a:extLst>
              <a:ext uri="{FF2B5EF4-FFF2-40B4-BE49-F238E27FC236}">
                <a16:creationId xmlns:a16="http://schemas.microsoft.com/office/drawing/2014/main" id="{C174360C-9DC7-4EB9-0B46-6799E601F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1" name="Oval 23">
            <a:extLst>
              <a:ext uri="{FF2B5EF4-FFF2-40B4-BE49-F238E27FC236}">
                <a16:creationId xmlns:a16="http://schemas.microsoft.com/office/drawing/2014/main" id="{01979BAE-B94A-6791-0303-3FA228B9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2" name="Oval 24">
            <a:extLst>
              <a:ext uri="{FF2B5EF4-FFF2-40B4-BE49-F238E27FC236}">
                <a16:creationId xmlns:a16="http://schemas.microsoft.com/office/drawing/2014/main" id="{AA7569C0-1086-620D-D153-66DE2D91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3" name="Oval 25">
            <a:extLst>
              <a:ext uri="{FF2B5EF4-FFF2-40B4-BE49-F238E27FC236}">
                <a16:creationId xmlns:a16="http://schemas.microsoft.com/office/drawing/2014/main" id="{0C748189-DF5E-A87B-CE90-271500E5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4" name="Oval 26">
            <a:extLst>
              <a:ext uri="{FF2B5EF4-FFF2-40B4-BE49-F238E27FC236}">
                <a16:creationId xmlns:a16="http://schemas.microsoft.com/office/drawing/2014/main" id="{B94F588F-9D5F-5B9B-BA7B-C76B59F7B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5" name="Oval 27">
            <a:extLst>
              <a:ext uri="{FF2B5EF4-FFF2-40B4-BE49-F238E27FC236}">
                <a16:creationId xmlns:a16="http://schemas.microsoft.com/office/drawing/2014/main" id="{90197C6C-F579-78EB-471A-2581C49D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6" name="Oval 28">
            <a:extLst>
              <a:ext uri="{FF2B5EF4-FFF2-40B4-BE49-F238E27FC236}">
                <a16:creationId xmlns:a16="http://schemas.microsoft.com/office/drawing/2014/main" id="{1179AA94-5FA9-D136-CA19-9F7170EC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7" name="Oval 29">
            <a:extLst>
              <a:ext uri="{FF2B5EF4-FFF2-40B4-BE49-F238E27FC236}">
                <a16:creationId xmlns:a16="http://schemas.microsoft.com/office/drawing/2014/main" id="{3664E54D-AED4-4270-7457-D6364268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A685222E-63FB-4F5F-5EB4-BE0B2723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3F3D087A-3BCE-B503-02AD-776DBD1E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48160" name="Oval 32">
            <a:extLst>
              <a:ext uri="{FF2B5EF4-FFF2-40B4-BE49-F238E27FC236}">
                <a16:creationId xmlns:a16="http://schemas.microsoft.com/office/drawing/2014/main" id="{15635D9F-2974-5D0C-1F79-2D532EFE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1" name="Oval 33">
            <a:extLst>
              <a:ext uri="{FF2B5EF4-FFF2-40B4-BE49-F238E27FC236}">
                <a16:creationId xmlns:a16="http://schemas.microsoft.com/office/drawing/2014/main" id="{49421D85-FBD4-941F-8751-D3C2E10E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2" name="Oval 34">
            <a:extLst>
              <a:ext uri="{FF2B5EF4-FFF2-40B4-BE49-F238E27FC236}">
                <a16:creationId xmlns:a16="http://schemas.microsoft.com/office/drawing/2014/main" id="{A93AE075-82D3-799E-FD29-67D83ED7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3" name="Oval 35">
            <a:extLst>
              <a:ext uri="{FF2B5EF4-FFF2-40B4-BE49-F238E27FC236}">
                <a16:creationId xmlns:a16="http://schemas.microsoft.com/office/drawing/2014/main" id="{70601666-4733-A22A-0629-5F922455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4" name="Oval 36">
            <a:extLst>
              <a:ext uri="{FF2B5EF4-FFF2-40B4-BE49-F238E27FC236}">
                <a16:creationId xmlns:a16="http://schemas.microsoft.com/office/drawing/2014/main" id="{5C2B8FF3-F59D-7828-43CB-BB86DDFB3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5" name="Oval 37">
            <a:extLst>
              <a:ext uri="{FF2B5EF4-FFF2-40B4-BE49-F238E27FC236}">
                <a16:creationId xmlns:a16="http://schemas.microsoft.com/office/drawing/2014/main" id="{F7FEEF01-0581-EB13-436D-866DFA775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6" name="Oval 38">
            <a:extLst>
              <a:ext uri="{FF2B5EF4-FFF2-40B4-BE49-F238E27FC236}">
                <a16:creationId xmlns:a16="http://schemas.microsoft.com/office/drawing/2014/main" id="{CA76B5F1-6CFC-4B2E-52FB-3D3E3276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7" name="Oval 39">
            <a:extLst>
              <a:ext uri="{FF2B5EF4-FFF2-40B4-BE49-F238E27FC236}">
                <a16:creationId xmlns:a16="http://schemas.microsoft.com/office/drawing/2014/main" id="{0E282A2B-E1B5-E54C-707F-63A5DB7D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8" name="Oval 40">
            <a:extLst>
              <a:ext uri="{FF2B5EF4-FFF2-40B4-BE49-F238E27FC236}">
                <a16:creationId xmlns:a16="http://schemas.microsoft.com/office/drawing/2014/main" id="{64EA5D98-8759-F77F-D090-FAF84D6A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69" name="Oval 41">
            <a:extLst>
              <a:ext uri="{FF2B5EF4-FFF2-40B4-BE49-F238E27FC236}">
                <a16:creationId xmlns:a16="http://schemas.microsoft.com/office/drawing/2014/main" id="{ADFA9F8C-57A0-E064-64B3-31411F64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0" name="Oval 42">
            <a:extLst>
              <a:ext uri="{FF2B5EF4-FFF2-40B4-BE49-F238E27FC236}">
                <a16:creationId xmlns:a16="http://schemas.microsoft.com/office/drawing/2014/main" id="{6DBE9C41-59DC-7BD4-458F-8E1D0762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1" name="Oval 43">
            <a:extLst>
              <a:ext uri="{FF2B5EF4-FFF2-40B4-BE49-F238E27FC236}">
                <a16:creationId xmlns:a16="http://schemas.microsoft.com/office/drawing/2014/main" id="{037D04B8-DD2A-19DC-8CBA-773A4A67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2" name="Oval 44">
            <a:extLst>
              <a:ext uri="{FF2B5EF4-FFF2-40B4-BE49-F238E27FC236}">
                <a16:creationId xmlns:a16="http://schemas.microsoft.com/office/drawing/2014/main" id="{691B9765-D13F-412A-17E4-189FD677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3" name="Oval 45">
            <a:extLst>
              <a:ext uri="{FF2B5EF4-FFF2-40B4-BE49-F238E27FC236}">
                <a16:creationId xmlns:a16="http://schemas.microsoft.com/office/drawing/2014/main" id="{9B19A93B-3679-1B31-4744-213044E1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4" name="Oval 46">
            <a:extLst>
              <a:ext uri="{FF2B5EF4-FFF2-40B4-BE49-F238E27FC236}">
                <a16:creationId xmlns:a16="http://schemas.microsoft.com/office/drawing/2014/main" id="{535E83D2-F05D-1CE0-6D59-5E821F358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5" name="Oval 47">
            <a:extLst>
              <a:ext uri="{FF2B5EF4-FFF2-40B4-BE49-F238E27FC236}">
                <a16:creationId xmlns:a16="http://schemas.microsoft.com/office/drawing/2014/main" id="{8783CC66-C211-1B0F-C6D6-453C4071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6" name="Oval 48">
            <a:extLst>
              <a:ext uri="{FF2B5EF4-FFF2-40B4-BE49-F238E27FC236}">
                <a16:creationId xmlns:a16="http://schemas.microsoft.com/office/drawing/2014/main" id="{59CA5246-78DB-E679-AE0B-0B5C07D1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7" name="Oval 49">
            <a:extLst>
              <a:ext uri="{FF2B5EF4-FFF2-40B4-BE49-F238E27FC236}">
                <a16:creationId xmlns:a16="http://schemas.microsoft.com/office/drawing/2014/main" id="{6F428BA1-8A43-EDFF-3B24-8F46325F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8" name="Oval 50">
            <a:extLst>
              <a:ext uri="{FF2B5EF4-FFF2-40B4-BE49-F238E27FC236}">
                <a16:creationId xmlns:a16="http://schemas.microsoft.com/office/drawing/2014/main" id="{54F4E30D-525F-5E99-3362-546A52A3F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79" name="Text Box 51">
            <a:extLst>
              <a:ext uri="{FF2B5EF4-FFF2-40B4-BE49-F238E27FC236}">
                <a16:creationId xmlns:a16="http://schemas.microsoft.com/office/drawing/2014/main" id="{44CB7AFC-2489-1EB4-843E-532E8EDF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48180" name="Text Box 52">
            <a:extLst>
              <a:ext uri="{FF2B5EF4-FFF2-40B4-BE49-F238E27FC236}">
                <a16:creationId xmlns:a16="http://schemas.microsoft.com/office/drawing/2014/main" id="{CB310EC7-7858-44D6-5B03-DC294871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48181" name="Oval 53">
            <a:extLst>
              <a:ext uri="{FF2B5EF4-FFF2-40B4-BE49-F238E27FC236}">
                <a16:creationId xmlns:a16="http://schemas.microsoft.com/office/drawing/2014/main" id="{08A41764-A338-6688-8498-5CB440C3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2" name="Oval 54">
            <a:extLst>
              <a:ext uri="{FF2B5EF4-FFF2-40B4-BE49-F238E27FC236}">
                <a16:creationId xmlns:a16="http://schemas.microsoft.com/office/drawing/2014/main" id="{619D73A1-4EFE-35AE-0B9D-30934E4C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3" name="Oval 55">
            <a:extLst>
              <a:ext uri="{FF2B5EF4-FFF2-40B4-BE49-F238E27FC236}">
                <a16:creationId xmlns:a16="http://schemas.microsoft.com/office/drawing/2014/main" id="{1CAD5C43-037D-F556-2EE3-1C3A1322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4" name="Oval 56">
            <a:extLst>
              <a:ext uri="{FF2B5EF4-FFF2-40B4-BE49-F238E27FC236}">
                <a16:creationId xmlns:a16="http://schemas.microsoft.com/office/drawing/2014/main" id="{1C48C9FF-5EBD-4503-6326-2A870A4F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5" name="Oval 57">
            <a:extLst>
              <a:ext uri="{FF2B5EF4-FFF2-40B4-BE49-F238E27FC236}">
                <a16:creationId xmlns:a16="http://schemas.microsoft.com/office/drawing/2014/main" id="{40F62663-B10A-44C8-44EF-F57704A9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6" name="Oval 58">
            <a:extLst>
              <a:ext uri="{FF2B5EF4-FFF2-40B4-BE49-F238E27FC236}">
                <a16:creationId xmlns:a16="http://schemas.microsoft.com/office/drawing/2014/main" id="{08B50FA9-8831-D6C3-4E51-C5C74D3D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7" name="Oval 59">
            <a:extLst>
              <a:ext uri="{FF2B5EF4-FFF2-40B4-BE49-F238E27FC236}">
                <a16:creationId xmlns:a16="http://schemas.microsoft.com/office/drawing/2014/main" id="{3434BCF3-B2AF-8569-BE99-BC2DB99E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8" name="Oval 60">
            <a:extLst>
              <a:ext uri="{FF2B5EF4-FFF2-40B4-BE49-F238E27FC236}">
                <a16:creationId xmlns:a16="http://schemas.microsoft.com/office/drawing/2014/main" id="{21D839F8-11BA-7DD0-66A7-4F0D6DBD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89" name="Oval 61">
            <a:extLst>
              <a:ext uri="{FF2B5EF4-FFF2-40B4-BE49-F238E27FC236}">
                <a16:creationId xmlns:a16="http://schemas.microsoft.com/office/drawing/2014/main" id="{038627F9-2D2F-E05F-7C78-86CECA99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0" name="Oval 62">
            <a:extLst>
              <a:ext uri="{FF2B5EF4-FFF2-40B4-BE49-F238E27FC236}">
                <a16:creationId xmlns:a16="http://schemas.microsoft.com/office/drawing/2014/main" id="{1B587B95-F932-7A88-DEA5-68FDE1AE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1" name="Text Box 63">
            <a:extLst>
              <a:ext uri="{FF2B5EF4-FFF2-40B4-BE49-F238E27FC236}">
                <a16:creationId xmlns:a16="http://schemas.microsoft.com/office/drawing/2014/main" id="{4B34D57F-59ED-ED07-365D-F6B208FF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48192" name="Text Box 64">
            <a:extLst>
              <a:ext uri="{FF2B5EF4-FFF2-40B4-BE49-F238E27FC236}">
                <a16:creationId xmlns:a16="http://schemas.microsoft.com/office/drawing/2014/main" id="{6E065AF6-6FBF-4AC0-BB3E-4F4CBFE4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48193" name="Oval 65">
            <a:extLst>
              <a:ext uri="{FF2B5EF4-FFF2-40B4-BE49-F238E27FC236}">
                <a16:creationId xmlns:a16="http://schemas.microsoft.com/office/drawing/2014/main" id="{1D0BB4FA-E427-E32F-D6DA-0F8A6E5F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4" name="Text Box 66">
            <a:extLst>
              <a:ext uri="{FF2B5EF4-FFF2-40B4-BE49-F238E27FC236}">
                <a16:creationId xmlns:a16="http://schemas.microsoft.com/office/drawing/2014/main" id="{CC86DD41-8CB4-60F4-8174-CEBD7BD1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48195" name="Text Box 67">
            <a:extLst>
              <a:ext uri="{FF2B5EF4-FFF2-40B4-BE49-F238E27FC236}">
                <a16:creationId xmlns:a16="http://schemas.microsoft.com/office/drawing/2014/main" id="{6EEA04A2-EB21-EE09-FE8C-2C14112F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196" name="Rectangle 68">
            <a:extLst>
              <a:ext uri="{FF2B5EF4-FFF2-40B4-BE49-F238E27FC236}">
                <a16:creationId xmlns:a16="http://schemas.microsoft.com/office/drawing/2014/main" id="{1DB13250-2EFA-7C71-E632-585C67D4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7" name="Oval 69">
            <a:extLst>
              <a:ext uri="{FF2B5EF4-FFF2-40B4-BE49-F238E27FC236}">
                <a16:creationId xmlns:a16="http://schemas.microsoft.com/office/drawing/2014/main" id="{D1B3A88D-25B7-7E0D-BA3C-51A373C3B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8" name="Oval 70">
            <a:extLst>
              <a:ext uri="{FF2B5EF4-FFF2-40B4-BE49-F238E27FC236}">
                <a16:creationId xmlns:a16="http://schemas.microsoft.com/office/drawing/2014/main" id="{3E2EE56C-9119-B79B-38B8-B14C53A9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199" name="Oval 71">
            <a:extLst>
              <a:ext uri="{FF2B5EF4-FFF2-40B4-BE49-F238E27FC236}">
                <a16:creationId xmlns:a16="http://schemas.microsoft.com/office/drawing/2014/main" id="{C616586A-8EBE-6D0E-7534-56397783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0" name="Oval 72">
            <a:extLst>
              <a:ext uri="{FF2B5EF4-FFF2-40B4-BE49-F238E27FC236}">
                <a16:creationId xmlns:a16="http://schemas.microsoft.com/office/drawing/2014/main" id="{53684C5A-931E-8FEB-A4FC-5F4CF53E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1" name="Oval 73">
            <a:extLst>
              <a:ext uri="{FF2B5EF4-FFF2-40B4-BE49-F238E27FC236}">
                <a16:creationId xmlns:a16="http://schemas.microsoft.com/office/drawing/2014/main" id="{685E18B1-882A-57D9-3C22-59893F2A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2" name="Oval 74">
            <a:extLst>
              <a:ext uri="{FF2B5EF4-FFF2-40B4-BE49-F238E27FC236}">
                <a16:creationId xmlns:a16="http://schemas.microsoft.com/office/drawing/2014/main" id="{7092FF5D-49B0-16AF-72B1-CD119B8D7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3" name="Oval 75">
            <a:extLst>
              <a:ext uri="{FF2B5EF4-FFF2-40B4-BE49-F238E27FC236}">
                <a16:creationId xmlns:a16="http://schemas.microsoft.com/office/drawing/2014/main" id="{F23E71E7-0974-698A-E6EE-110740C23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4" name="Text Box 76">
            <a:extLst>
              <a:ext uri="{FF2B5EF4-FFF2-40B4-BE49-F238E27FC236}">
                <a16:creationId xmlns:a16="http://schemas.microsoft.com/office/drawing/2014/main" id="{0C97F3CB-3A3B-D3AE-910C-EA707868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41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48205" name="Text Box 77">
            <a:extLst>
              <a:ext uri="{FF2B5EF4-FFF2-40B4-BE49-F238E27FC236}">
                <a16:creationId xmlns:a16="http://schemas.microsoft.com/office/drawing/2014/main" id="{1680D8D0-D7CB-2B92-EC16-EEC9C1D71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19338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48206" name="Text Box 78">
            <a:extLst>
              <a:ext uri="{FF2B5EF4-FFF2-40B4-BE49-F238E27FC236}">
                <a16:creationId xmlns:a16="http://schemas.microsoft.com/office/drawing/2014/main" id="{5C341A8F-78F7-A668-D9A9-E98A3D30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4574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July 1948</a:t>
            </a:r>
          </a:p>
        </p:txBody>
      </p:sp>
      <p:sp>
        <p:nvSpPr>
          <p:cNvPr id="48207" name="Text Box 79">
            <a:extLst>
              <a:ext uri="{FF2B5EF4-FFF2-40B4-BE49-F238E27FC236}">
                <a16:creationId xmlns:a16="http://schemas.microsoft.com/office/drawing/2014/main" id="{7F653308-629F-B8CD-70C1-3CEF0097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457450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Qedem, Shoter</a:t>
            </a:r>
          </a:p>
        </p:txBody>
      </p:sp>
      <p:sp>
        <p:nvSpPr>
          <p:cNvPr id="48208" name="Oval 80">
            <a:extLst>
              <a:ext uri="{FF2B5EF4-FFF2-40B4-BE49-F238E27FC236}">
                <a16:creationId xmlns:a16="http://schemas.microsoft.com/office/drawing/2014/main" id="{78006B53-477F-0790-2D10-A9A2A66E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9224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09" name="Oval 81">
            <a:extLst>
              <a:ext uri="{FF2B5EF4-FFF2-40B4-BE49-F238E27FC236}">
                <a16:creationId xmlns:a16="http://schemas.microsoft.com/office/drawing/2014/main" id="{E0BF3844-3503-7564-A3AB-8BA34D2E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2122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0" name="Oval 82">
            <a:extLst>
              <a:ext uri="{FF2B5EF4-FFF2-40B4-BE49-F238E27FC236}">
                <a16:creationId xmlns:a16="http://schemas.microsoft.com/office/drawing/2014/main" id="{86BA88BC-A907-6C02-A1C1-3881B942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1558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1" name="Oval 83">
            <a:extLst>
              <a:ext uri="{FF2B5EF4-FFF2-40B4-BE49-F238E27FC236}">
                <a16:creationId xmlns:a16="http://schemas.microsoft.com/office/drawing/2014/main" id="{437DF45D-3A8C-8E66-3A6B-94C39EB5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879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2" name="Oval 84">
            <a:extLst>
              <a:ext uri="{FF2B5EF4-FFF2-40B4-BE49-F238E27FC236}">
                <a16:creationId xmlns:a16="http://schemas.microsoft.com/office/drawing/2014/main" id="{8072D8CF-BEB8-4F11-4586-6FD848E01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1465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3" name="Text Box 85">
            <a:extLst>
              <a:ext uri="{FF2B5EF4-FFF2-40B4-BE49-F238E27FC236}">
                <a16:creationId xmlns:a16="http://schemas.microsoft.com/office/drawing/2014/main" id="{C754D61A-FFFD-1D37-F3BF-89EC5640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5908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Aug 1948</a:t>
            </a:r>
          </a:p>
        </p:txBody>
      </p:sp>
      <p:sp>
        <p:nvSpPr>
          <p:cNvPr id="48214" name="Text Box 86">
            <a:extLst>
              <a:ext uri="{FF2B5EF4-FFF2-40B4-BE49-F238E27FC236}">
                <a16:creationId xmlns:a16="http://schemas.microsoft.com/office/drawing/2014/main" id="{DDAB3B83-840D-32FD-6BBC-C510F9F8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58762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215" name="Rectangle 87">
            <a:extLst>
              <a:ext uri="{FF2B5EF4-FFF2-40B4-BE49-F238E27FC236}">
                <a16:creationId xmlns:a16="http://schemas.microsoft.com/office/drawing/2014/main" id="{74552E6B-A156-12BD-DD6F-2B2AC723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64318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6" name="Text Box 88">
            <a:extLst>
              <a:ext uri="{FF2B5EF4-FFF2-40B4-BE49-F238E27FC236}">
                <a16:creationId xmlns:a16="http://schemas.microsoft.com/office/drawing/2014/main" id="{0812D4F1-E153-032B-71D2-0A0FD6512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72415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Aug 1948</a:t>
            </a:r>
          </a:p>
        </p:txBody>
      </p:sp>
      <p:sp>
        <p:nvSpPr>
          <p:cNvPr id="48217" name="Text Box 89">
            <a:extLst>
              <a:ext uri="{FF2B5EF4-FFF2-40B4-BE49-F238E27FC236}">
                <a16:creationId xmlns:a16="http://schemas.microsoft.com/office/drawing/2014/main" id="{EECFFFCC-4AC8-50A1-043B-62DB6FE0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20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218" name="Rectangle 90">
            <a:extLst>
              <a:ext uri="{FF2B5EF4-FFF2-40B4-BE49-F238E27FC236}">
                <a16:creationId xmlns:a16="http://schemas.microsoft.com/office/drawing/2014/main" id="{F50C22D7-7D6A-62D9-824A-EEC047E5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670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19" name="Text Box 91">
            <a:extLst>
              <a:ext uri="{FF2B5EF4-FFF2-40B4-BE49-F238E27FC236}">
                <a16:creationId xmlns:a16="http://schemas.microsoft.com/office/drawing/2014/main" id="{54A6C72D-78BE-CF76-608B-4BADBCB4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479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Sep 1948</a:t>
            </a:r>
          </a:p>
        </p:txBody>
      </p:sp>
      <p:sp>
        <p:nvSpPr>
          <p:cNvPr id="48220" name="Text Box 92">
            <a:extLst>
              <a:ext uri="{FF2B5EF4-FFF2-40B4-BE49-F238E27FC236}">
                <a16:creationId xmlns:a16="http://schemas.microsoft.com/office/drawing/2014/main" id="{C227A18E-7D06-46F2-2804-DF6938E7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84480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221" name="Rectangle 93">
            <a:extLst>
              <a:ext uri="{FF2B5EF4-FFF2-40B4-BE49-F238E27FC236}">
                <a16:creationId xmlns:a16="http://schemas.microsoft.com/office/drawing/2014/main" id="{9B10E768-2B40-7B6C-78A1-0F4CB4608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90036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22" name="Text Box 94">
            <a:extLst>
              <a:ext uri="{FF2B5EF4-FFF2-40B4-BE49-F238E27FC236}">
                <a16:creationId xmlns:a16="http://schemas.microsoft.com/office/drawing/2014/main" id="{6ADAA603-DC90-DA8C-5185-0268A943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81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Sep 1948</a:t>
            </a:r>
          </a:p>
        </p:txBody>
      </p:sp>
      <p:sp>
        <p:nvSpPr>
          <p:cNvPr id="48223" name="Text Box 95">
            <a:extLst>
              <a:ext uri="{FF2B5EF4-FFF2-40B4-BE49-F238E27FC236}">
                <a16:creationId xmlns:a16="http://schemas.microsoft.com/office/drawing/2014/main" id="{CB3A1991-371D-1828-7CEA-08A16BC2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78150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224" name="Rectangle 96">
            <a:extLst>
              <a:ext uri="{FF2B5EF4-FFF2-40B4-BE49-F238E27FC236}">
                <a16:creationId xmlns:a16="http://schemas.microsoft.com/office/drawing/2014/main" id="{D57D3394-A0C0-CCB9-5270-D020F446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033713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25" name="Text Box 97">
            <a:extLst>
              <a:ext uri="{FF2B5EF4-FFF2-40B4-BE49-F238E27FC236}">
                <a16:creationId xmlns:a16="http://schemas.microsoft.com/office/drawing/2014/main" id="{D03585EF-28E7-6436-CE63-DF431D51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105150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Oct 1948</a:t>
            </a:r>
          </a:p>
        </p:txBody>
      </p:sp>
      <p:sp>
        <p:nvSpPr>
          <p:cNvPr id="48226" name="Text Box 98">
            <a:extLst>
              <a:ext uri="{FF2B5EF4-FFF2-40B4-BE49-F238E27FC236}">
                <a16:creationId xmlns:a16="http://schemas.microsoft.com/office/drawing/2014/main" id="{77D51A93-FE31-0404-40A4-F7AEC36B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101975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48227" name="Rectangle 99">
            <a:extLst>
              <a:ext uri="{FF2B5EF4-FFF2-40B4-BE49-F238E27FC236}">
                <a16:creationId xmlns:a16="http://schemas.microsoft.com/office/drawing/2014/main" id="{0275223B-03B1-9468-4C0F-B165A73BA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3157538"/>
            <a:ext cx="384175" cy="119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28" name="Text Box 100">
            <a:extLst>
              <a:ext uri="{FF2B5EF4-FFF2-40B4-BE49-F238E27FC236}">
                <a16:creationId xmlns:a16="http://schemas.microsoft.com/office/drawing/2014/main" id="{77EC8803-BD5D-828A-B99B-1B8CC8C7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233738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Oct 1948</a:t>
            </a:r>
          </a:p>
        </p:txBody>
      </p:sp>
      <p:sp>
        <p:nvSpPr>
          <p:cNvPr id="48229" name="Text Box 101">
            <a:extLst>
              <a:ext uri="{FF2B5EF4-FFF2-40B4-BE49-F238E27FC236}">
                <a16:creationId xmlns:a16="http://schemas.microsoft.com/office/drawing/2014/main" id="{859BF0E5-0073-4862-97D3-6CC4008AD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35325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 har, Yo’av</a:t>
            </a:r>
          </a:p>
        </p:txBody>
      </p:sp>
      <p:sp>
        <p:nvSpPr>
          <p:cNvPr id="48230" name="Oval 102">
            <a:extLst>
              <a:ext uri="{FF2B5EF4-FFF2-40B4-BE49-F238E27FC236}">
                <a16:creationId xmlns:a16="http://schemas.microsoft.com/office/drawing/2014/main" id="{C4ABF094-76D8-F7C6-DD84-0788DC8A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1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1" name="Oval 103">
            <a:extLst>
              <a:ext uri="{FF2B5EF4-FFF2-40B4-BE49-F238E27FC236}">
                <a16:creationId xmlns:a16="http://schemas.microsoft.com/office/drawing/2014/main" id="{D2E552AD-DA49-E631-B17A-0543DE60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577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2" name="Oval 104">
            <a:extLst>
              <a:ext uri="{FF2B5EF4-FFF2-40B4-BE49-F238E27FC236}">
                <a16:creationId xmlns:a16="http://schemas.microsoft.com/office/drawing/2014/main" id="{B9892FB0-CA0D-DE6C-18E0-AD41D34F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43529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3" name="Oval 105">
            <a:extLst>
              <a:ext uri="{FF2B5EF4-FFF2-40B4-BE49-F238E27FC236}">
                <a16:creationId xmlns:a16="http://schemas.microsoft.com/office/drawing/2014/main" id="{C9924AC3-6957-5747-655F-B5CD7EB73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005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4" name="Oval 106">
            <a:extLst>
              <a:ext uri="{FF2B5EF4-FFF2-40B4-BE49-F238E27FC236}">
                <a16:creationId xmlns:a16="http://schemas.microsoft.com/office/drawing/2014/main" id="{7069F212-10E6-7BCA-B16B-D34FA25A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186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5" name="Oval 107">
            <a:extLst>
              <a:ext uri="{FF2B5EF4-FFF2-40B4-BE49-F238E27FC236}">
                <a16:creationId xmlns:a16="http://schemas.microsoft.com/office/drawing/2014/main" id="{707C308D-234C-EF5A-814F-711BF873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9147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6" name="Oval 108">
            <a:extLst>
              <a:ext uri="{FF2B5EF4-FFF2-40B4-BE49-F238E27FC236}">
                <a16:creationId xmlns:a16="http://schemas.microsoft.com/office/drawing/2014/main" id="{A5CB5A0C-F8F8-53FB-28BC-66FAEF9FC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331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7" name="Oval 109">
            <a:extLst>
              <a:ext uri="{FF2B5EF4-FFF2-40B4-BE49-F238E27FC236}">
                <a16:creationId xmlns:a16="http://schemas.microsoft.com/office/drawing/2014/main" id="{8DDE283B-B1E2-33B2-F18E-747F59C3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589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8" name="Oval 110">
            <a:extLst>
              <a:ext uri="{FF2B5EF4-FFF2-40B4-BE49-F238E27FC236}">
                <a16:creationId xmlns:a16="http://schemas.microsoft.com/office/drawing/2014/main" id="{0DD6FCB3-1B0B-DCDD-2775-CBF1F98D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136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39" name="Oval 111">
            <a:extLst>
              <a:ext uri="{FF2B5EF4-FFF2-40B4-BE49-F238E27FC236}">
                <a16:creationId xmlns:a16="http://schemas.microsoft.com/office/drawing/2014/main" id="{1DCFFDA5-AD5D-B51E-538F-651F8958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12700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40" name="Oval 112">
            <a:extLst>
              <a:ext uri="{FF2B5EF4-FFF2-40B4-BE49-F238E27FC236}">
                <a16:creationId xmlns:a16="http://schemas.microsoft.com/office/drawing/2014/main" id="{CDA70959-E56A-00DC-6A8B-B112F0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13700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41" name="Oval 113">
            <a:extLst>
              <a:ext uri="{FF2B5EF4-FFF2-40B4-BE49-F238E27FC236}">
                <a16:creationId xmlns:a16="http://schemas.microsoft.com/office/drawing/2014/main" id="{8E2B8D26-0FE0-D00E-5288-CD43C86E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417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42" name="Text Box 114">
            <a:extLst>
              <a:ext uri="{FF2B5EF4-FFF2-40B4-BE49-F238E27FC236}">
                <a16:creationId xmlns:a16="http://schemas.microsoft.com/office/drawing/2014/main" id="{50C40A67-3159-B32D-318F-60DB1015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362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Nov 1948</a:t>
            </a:r>
          </a:p>
        </p:txBody>
      </p:sp>
      <p:sp>
        <p:nvSpPr>
          <p:cNvPr id="48243" name="Text Box 115">
            <a:extLst>
              <a:ext uri="{FF2B5EF4-FFF2-40B4-BE49-F238E27FC236}">
                <a16:creationId xmlns:a16="http://schemas.microsoft.com/office/drawing/2014/main" id="{8A7F74B3-0D17-B5AB-AE17-57096ACD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36391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Hiram</a:t>
            </a:r>
          </a:p>
        </p:txBody>
      </p:sp>
      <p:sp>
        <p:nvSpPr>
          <p:cNvPr id="48244" name="Text Box 116">
            <a:extLst>
              <a:ext uri="{FF2B5EF4-FFF2-40B4-BE49-F238E27FC236}">
                <a16:creationId xmlns:a16="http://schemas.microsoft.com/office/drawing/2014/main" id="{63B8D3F1-16BD-14D5-B2AF-23F5B73E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49567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Nov 1948</a:t>
            </a:r>
          </a:p>
        </p:txBody>
      </p:sp>
      <p:sp>
        <p:nvSpPr>
          <p:cNvPr id="48245" name="Text Box 117">
            <a:extLst>
              <a:ext uri="{FF2B5EF4-FFF2-40B4-BE49-F238E27FC236}">
                <a16:creationId xmlns:a16="http://schemas.microsoft.com/office/drawing/2014/main" id="{14727A77-48AD-984F-0251-C8C5B11E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490913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Lot</a:t>
            </a:r>
          </a:p>
        </p:txBody>
      </p:sp>
      <p:sp>
        <p:nvSpPr>
          <p:cNvPr id="48246" name="Text Box 118">
            <a:extLst>
              <a:ext uri="{FF2B5EF4-FFF2-40B4-BE49-F238E27FC236}">
                <a16:creationId xmlns:a16="http://schemas.microsoft.com/office/drawing/2014/main" id="{C937B12A-F735-B75B-4C7A-4EE2AC03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619500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Dec 1948</a:t>
            </a:r>
          </a:p>
        </p:txBody>
      </p:sp>
      <p:sp>
        <p:nvSpPr>
          <p:cNvPr id="48247" name="Text Box 119">
            <a:extLst>
              <a:ext uri="{FF2B5EF4-FFF2-40B4-BE49-F238E27FC236}">
                <a16:creationId xmlns:a16="http://schemas.microsoft.com/office/drawing/2014/main" id="{D5047D05-D090-8D91-7860-250E6B45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6147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Assaf</a:t>
            </a:r>
          </a:p>
        </p:txBody>
      </p:sp>
      <p:sp>
        <p:nvSpPr>
          <p:cNvPr id="48248" name="Text Box 120">
            <a:extLst>
              <a:ext uri="{FF2B5EF4-FFF2-40B4-BE49-F238E27FC236}">
                <a16:creationId xmlns:a16="http://schemas.microsoft.com/office/drawing/2014/main" id="{0ABAFA67-63B2-EF1E-77D3-415F4EAA7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7433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Dec 1948</a:t>
            </a:r>
          </a:p>
        </p:txBody>
      </p:sp>
      <p:sp>
        <p:nvSpPr>
          <p:cNvPr id="48249" name="Text Box 121">
            <a:extLst>
              <a:ext uri="{FF2B5EF4-FFF2-40B4-BE49-F238E27FC236}">
                <a16:creationId xmlns:a16="http://schemas.microsoft.com/office/drawing/2014/main" id="{57EFF1B5-0F2D-F9FD-B30C-E23FF03A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38563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Horev</a:t>
            </a:r>
          </a:p>
        </p:txBody>
      </p:sp>
      <p:sp>
        <p:nvSpPr>
          <p:cNvPr id="48250" name="Text Box 122">
            <a:extLst>
              <a:ext uri="{FF2B5EF4-FFF2-40B4-BE49-F238E27FC236}">
                <a16:creationId xmlns:a16="http://schemas.microsoft.com/office/drawing/2014/main" id="{D05851F1-9984-7F46-DEE4-6269C9BF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8671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Jan 1949</a:t>
            </a:r>
          </a:p>
        </p:txBody>
      </p:sp>
      <p:sp>
        <p:nvSpPr>
          <p:cNvPr id="48251" name="Text Box 123">
            <a:extLst>
              <a:ext uri="{FF2B5EF4-FFF2-40B4-BE49-F238E27FC236}">
                <a16:creationId xmlns:a16="http://schemas.microsoft.com/office/drawing/2014/main" id="{B644CD9F-D5EA-E544-5B0C-B4C7260C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862388"/>
            <a:ext cx="60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Magrefa</a:t>
            </a:r>
          </a:p>
        </p:txBody>
      </p:sp>
      <p:sp>
        <p:nvSpPr>
          <p:cNvPr id="48252" name="Text Box 124">
            <a:extLst>
              <a:ext uri="{FF2B5EF4-FFF2-40B4-BE49-F238E27FC236}">
                <a16:creationId xmlns:a16="http://schemas.microsoft.com/office/drawing/2014/main" id="{3040F3AE-F095-1FAD-EF6C-AE5D3726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8145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Jan 1949</a:t>
            </a:r>
          </a:p>
        </p:txBody>
      </p:sp>
      <p:sp>
        <p:nvSpPr>
          <p:cNvPr id="48253" name="Text Box 125">
            <a:extLst>
              <a:ext uri="{FF2B5EF4-FFF2-40B4-BE49-F238E27FC236}">
                <a16:creationId xmlns:a16="http://schemas.microsoft.com/office/drawing/2014/main" id="{C98B11D1-6040-1524-4A5E-F609FC48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7827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8254" name="Rectangle 126">
            <a:extLst>
              <a:ext uri="{FF2B5EF4-FFF2-40B4-BE49-F238E27FC236}">
                <a16:creationId xmlns:a16="http://schemas.microsoft.com/office/drawing/2014/main" id="{2DF14A50-7BDF-8E3E-94FD-FDF1DB0D2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4812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55" name="Oval 127">
            <a:extLst>
              <a:ext uri="{FF2B5EF4-FFF2-40B4-BE49-F238E27FC236}">
                <a16:creationId xmlns:a16="http://schemas.microsoft.com/office/drawing/2014/main" id="{A084FD74-8967-3B8A-8C68-0AE74EC6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5360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56" name="Text Box 128">
            <a:extLst>
              <a:ext uri="{FF2B5EF4-FFF2-40B4-BE49-F238E27FC236}">
                <a16:creationId xmlns:a16="http://schemas.microsoft.com/office/drawing/2014/main" id="{E853ED0D-A0CE-134B-3FAC-7BA2AEDE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105275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Feb 1949</a:t>
            </a:r>
          </a:p>
        </p:txBody>
      </p:sp>
      <p:sp>
        <p:nvSpPr>
          <p:cNvPr id="48257" name="Text Box 129">
            <a:extLst>
              <a:ext uri="{FF2B5EF4-FFF2-40B4-BE49-F238E27FC236}">
                <a16:creationId xmlns:a16="http://schemas.microsoft.com/office/drawing/2014/main" id="{901E1F52-1470-5689-048C-B0A5AD3E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102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8258" name="Rectangle 130">
            <a:extLst>
              <a:ext uri="{FF2B5EF4-FFF2-40B4-BE49-F238E27FC236}">
                <a16:creationId xmlns:a16="http://schemas.microsoft.com/office/drawing/2014/main" id="{9E1024E4-AB5E-4A39-B201-081C7A23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171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59" name="Text Box 131">
            <a:extLst>
              <a:ext uri="{FF2B5EF4-FFF2-40B4-BE49-F238E27FC236}">
                <a16:creationId xmlns:a16="http://schemas.microsoft.com/office/drawing/2014/main" id="{81E0996D-E99E-BB6D-F089-23613480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229100"/>
            <a:ext cx="825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28 Feb 1949</a:t>
            </a:r>
          </a:p>
        </p:txBody>
      </p:sp>
      <p:sp>
        <p:nvSpPr>
          <p:cNvPr id="48260" name="Text Box 132">
            <a:extLst>
              <a:ext uri="{FF2B5EF4-FFF2-40B4-BE49-F238E27FC236}">
                <a16:creationId xmlns:a16="http://schemas.microsoft.com/office/drawing/2014/main" id="{4977E620-FF87-06ED-2186-7BA84E7A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25925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8261" name="Rectangle 133">
            <a:extLst>
              <a:ext uri="{FF2B5EF4-FFF2-40B4-BE49-F238E27FC236}">
                <a16:creationId xmlns:a16="http://schemas.microsoft.com/office/drawing/2014/main" id="{5055E423-E0F2-700E-86B6-D6FCD1A5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957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62" name="Text Box 134">
            <a:extLst>
              <a:ext uri="{FF2B5EF4-FFF2-40B4-BE49-F238E27FC236}">
                <a16:creationId xmlns:a16="http://schemas.microsoft.com/office/drawing/2014/main" id="{152190ED-E860-D969-824A-949D96E4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3703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March 1949</a:t>
            </a:r>
          </a:p>
        </p:txBody>
      </p:sp>
      <p:sp>
        <p:nvSpPr>
          <p:cNvPr id="48263" name="Text Box 135">
            <a:extLst>
              <a:ext uri="{FF2B5EF4-FFF2-40B4-BE49-F238E27FC236}">
                <a16:creationId xmlns:a16="http://schemas.microsoft.com/office/drawing/2014/main" id="{637AF678-888A-D755-251F-87114CE4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67213"/>
            <a:ext cx="514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Uvdah</a:t>
            </a:r>
          </a:p>
        </p:txBody>
      </p:sp>
      <p:sp>
        <p:nvSpPr>
          <p:cNvPr id="48264" name="Oval 136">
            <a:extLst>
              <a:ext uri="{FF2B5EF4-FFF2-40B4-BE49-F238E27FC236}">
                <a16:creationId xmlns:a16="http://schemas.microsoft.com/office/drawing/2014/main" id="{5BCF8623-EEED-A0D1-5C47-BDA04844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4757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65" name="Text Box 137">
            <a:extLst>
              <a:ext uri="{FF2B5EF4-FFF2-40B4-BE49-F238E27FC236}">
                <a16:creationId xmlns:a16="http://schemas.microsoft.com/office/drawing/2014/main" id="{5D7A65B3-EF7F-B799-9DBC-A208913F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494213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1949</a:t>
            </a:r>
          </a:p>
        </p:txBody>
      </p:sp>
      <p:sp>
        <p:nvSpPr>
          <p:cNvPr id="48266" name="Text Box 138">
            <a:extLst>
              <a:ext uri="{FF2B5EF4-FFF2-40B4-BE49-F238E27FC236}">
                <a16:creationId xmlns:a16="http://schemas.microsoft.com/office/drawing/2014/main" id="{707490A9-5285-62F1-4060-C5C5571D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4831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8267" name="Rectangle 139">
            <a:extLst>
              <a:ext uri="{FF2B5EF4-FFF2-40B4-BE49-F238E27FC236}">
                <a16:creationId xmlns:a16="http://schemas.microsoft.com/office/drawing/2014/main" id="{70032EF8-1FDA-B314-ECFF-735A9962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5529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68" name="Text Box 140">
            <a:extLst>
              <a:ext uri="{FF2B5EF4-FFF2-40B4-BE49-F238E27FC236}">
                <a16:creationId xmlns:a16="http://schemas.microsoft.com/office/drawing/2014/main" id="{41D3D980-E519-4999-8F33-374725E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46085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April 1949</a:t>
            </a:r>
          </a:p>
        </p:txBody>
      </p:sp>
      <p:sp>
        <p:nvSpPr>
          <p:cNvPr id="48269" name="Text Box 141">
            <a:extLst>
              <a:ext uri="{FF2B5EF4-FFF2-40B4-BE49-F238E27FC236}">
                <a16:creationId xmlns:a16="http://schemas.microsoft.com/office/drawing/2014/main" id="{76840466-4A3F-B475-9522-3BCC89B7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597400"/>
            <a:ext cx="654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Armistice</a:t>
            </a:r>
          </a:p>
        </p:txBody>
      </p:sp>
      <p:sp>
        <p:nvSpPr>
          <p:cNvPr id="48270" name="Rectangle 142">
            <a:extLst>
              <a:ext uri="{FF2B5EF4-FFF2-40B4-BE49-F238E27FC236}">
                <a16:creationId xmlns:a16="http://schemas.microsoft.com/office/drawing/2014/main" id="{622CACE7-A32B-AA91-6E73-97E6A760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667250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8283" name="Text Box 155">
            <a:extLst>
              <a:ext uri="{FF2B5EF4-FFF2-40B4-BE49-F238E27FC236}">
                <a16:creationId xmlns:a16="http://schemas.microsoft.com/office/drawing/2014/main" id="{23AEA166-8E4E-D13C-AB01-CC0BB2230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00"/>
            <a:ext cx="343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Land Ceded by King Abdullah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through blackmail.</a:t>
            </a:r>
          </a:p>
        </p:txBody>
      </p:sp>
      <p:sp>
        <p:nvSpPr>
          <p:cNvPr id="48285" name="Text Box 157">
            <a:extLst>
              <a:ext uri="{FF2B5EF4-FFF2-40B4-BE49-F238E27FC236}">
                <a16:creationId xmlns:a16="http://schemas.microsoft.com/office/drawing/2014/main" id="{2B07C3BD-41BF-6ECB-7A10-5E902999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29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Jordan signed Armistice Agreement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on 3</a:t>
            </a:r>
            <a:r>
              <a:rPr lang="en-US" altLang="nl-BE" sz="1800" b="1" baseline="30000">
                <a:solidFill>
                  <a:schemeClr val="bg1"/>
                </a:solidFill>
              </a:rPr>
              <a:t>rd</a:t>
            </a:r>
            <a:r>
              <a:rPr lang="en-US" altLang="nl-BE" sz="1800" b="1">
                <a:solidFill>
                  <a:schemeClr val="bg1"/>
                </a:solidFill>
              </a:rPr>
              <a:t> April 1949.</a:t>
            </a:r>
          </a:p>
        </p:txBody>
      </p:sp>
      <p:sp>
        <p:nvSpPr>
          <p:cNvPr id="48287" name="Text Box 159">
            <a:extLst>
              <a:ext uri="{FF2B5EF4-FFF2-40B4-BE49-F238E27FC236}">
                <a16:creationId xmlns:a16="http://schemas.microsoft.com/office/drawing/2014/main" id="{63CEE870-7A87-0920-9659-9F91CF08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6788"/>
            <a:ext cx="396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Syria signed Armistice Agreement 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on 20</a:t>
            </a:r>
            <a:r>
              <a:rPr lang="en-US" altLang="nl-BE" sz="1800" b="1" baseline="30000">
                <a:solidFill>
                  <a:schemeClr val="bg1"/>
                </a:solidFill>
              </a:rPr>
              <a:t>th</a:t>
            </a:r>
            <a:r>
              <a:rPr lang="en-US" altLang="nl-BE" sz="1800" b="1">
                <a:solidFill>
                  <a:schemeClr val="bg1"/>
                </a:solidFill>
              </a:rPr>
              <a:t> July 1949.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0"/>
                                        <p:tgtEl>
                                          <p:spTgt spid="4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150"/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150"/>
                                        <p:tgtEl>
                                          <p:spTgt spid="48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50"/>
                                        <p:tgtEl>
                                          <p:spTgt spid="48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8575"/>
                            </p:stCondLst>
                            <p:childTnLst>
                              <p:par>
                                <p:cTn id="17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3000"/>
                                        <p:tgtEl>
                                          <p:spTgt spid="4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75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075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4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150"/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150"/>
                                        <p:tgtEl>
                                          <p:spTgt spid="48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50"/>
                                        <p:tgtEl>
                                          <p:spTgt spid="48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4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150"/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150"/>
                                        <p:tgtEl>
                                          <p:spTgt spid="48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50"/>
                                        <p:tgtEl>
                                          <p:spTgt spid="48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68" grpId="0" autoUpdateAnimBg="0"/>
      <p:bldP spid="48269" grpId="0"/>
      <p:bldP spid="48283" grpId="0"/>
      <p:bldP spid="48283" grpId="1"/>
      <p:bldP spid="48285" grpId="0"/>
      <p:bldP spid="48285" grpId="1"/>
      <p:bldP spid="48287" grpId="0"/>
      <p:bldP spid="4828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3" name="Picture 13">
            <a:extLst>
              <a:ext uri="{FF2B5EF4-FFF2-40B4-BE49-F238E27FC236}">
                <a16:creationId xmlns:a16="http://schemas.microsoft.com/office/drawing/2014/main" id="{8FC054E1-120D-C0C3-2B32-A9F4977A3A6C}"/>
              </a:ext>
            </a:extLst>
          </p:cNvPr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4">
            <a:extLst>
              <a:ext uri="{FF2B5EF4-FFF2-40B4-BE49-F238E27FC236}">
                <a16:creationId xmlns:a16="http://schemas.microsoft.com/office/drawing/2014/main" id="{6E6CAD33-1C28-E9D4-88B1-FFDF28B2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1308100"/>
            <a:ext cx="7004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2000" b="1">
                <a:solidFill>
                  <a:srgbClr val="FFFF00"/>
                </a:solidFill>
              </a:rPr>
              <a:t>AL NAKBA means …</a:t>
            </a:r>
          </a:p>
          <a:p>
            <a:endParaRPr lang="en-US" altLang="nl-BE" sz="2000" b="1">
              <a:solidFill>
                <a:srgbClr val="FFFF00"/>
              </a:solidFill>
            </a:endParaRPr>
          </a:p>
          <a:p>
            <a:r>
              <a:rPr lang="en-US" altLang="nl-BE" sz="2000" b="1">
                <a:solidFill>
                  <a:srgbClr val="FFFF00"/>
                </a:solidFill>
              </a:rPr>
              <a:t> - 685 depopulated villages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- 805,000 refugees, now over 6,000,000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- 70 massacres committed to enforce ethnic cleansing 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- 78% of Palestine is Israeli- occupied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- which is,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   14 times the area of Jewish land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    6  times the area conquered when Israel was declared</a:t>
            </a:r>
          </a:p>
          <a:p>
            <a:r>
              <a:rPr lang="en-US" altLang="nl-BE" sz="2000" b="1">
                <a:solidFill>
                  <a:srgbClr val="FFFF00"/>
                </a:solidFill>
              </a:rPr>
              <a:t>    24% over and above the recommended Partition Plan</a:t>
            </a:r>
            <a:endParaRPr lang="en-US" altLang="nl-BE" sz="2400" b="1">
              <a:solidFill>
                <a:srgbClr val="FFFF00"/>
              </a:solidFill>
            </a:endParaRPr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1276C59C-9248-0615-8C24-7FB710DF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2825"/>
            <a:ext cx="480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2400" b="1">
                <a:solidFill>
                  <a:srgbClr val="FFFF00"/>
                </a:solidFill>
              </a:rPr>
              <a:t>THE NAKBA STILL GOES ON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50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50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50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50"/>
                                        <p:tgtEl>
                                          <p:spTgt spid="56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50"/>
                                        <p:tgtEl>
                                          <p:spTgt spid="56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50"/>
                                        <p:tgtEl>
                                          <p:spTgt spid="56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4" name="Picture 32">
            <a:extLst>
              <a:ext uri="{FF2B5EF4-FFF2-40B4-BE49-F238E27FC236}">
                <a16:creationId xmlns:a16="http://schemas.microsoft.com/office/drawing/2014/main" id="{A4013470-DEAD-5A24-ECAC-B7F2F39B4C9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3" name="Picture 31">
            <a:extLst>
              <a:ext uri="{FF2B5EF4-FFF2-40B4-BE49-F238E27FC236}">
                <a16:creationId xmlns:a16="http://schemas.microsoft.com/office/drawing/2014/main" id="{A6A32CE9-8DEF-26C2-B956-F4F3B94E2BA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Oval 9">
            <a:extLst>
              <a:ext uri="{FF2B5EF4-FFF2-40B4-BE49-F238E27FC236}">
                <a16:creationId xmlns:a16="http://schemas.microsoft.com/office/drawing/2014/main" id="{CB993E46-4289-1A3F-6B0D-2B74D9A4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22" name="Oval 10">
            <a:extLst>
              <a:ext uri="{FF2B5EF4-FFF2-40B4-BE49-F238E27FC236}">
                <a16:creationId xmlns:a16="http://schemas.microsoft.com/office/drawing/2014/main" id="{46B5932B-1FF6-B221-2B9B-1CCCC0CB0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id="{9E099264-42AE-B140-ADBA-EE1A37FA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04D9D12D-5584-1797-79EB-75960BB46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25" name="Oval 13">
            <a:extLst>
              <a:ext uri="{FF2B5EF4-FFF2-40B4-BE49-F238E27FC236}">
                <a16:creationId xmlns:a16="http://schemas.microsoft.com/office/drawing/2014/main" id="{C6579628-E50A-E4C6-53AC-31889B6E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70321134-356D-FA23-65A4-BCA99CB4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147A131-24D5-C827-B5C0-E89E98A8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26879AB4-2D68-E4F2-CC29-F4D05292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3317" name="Oval 5">
            <a:extLst>
              <a:ext uri="{FF2B5EF4-FFF2-40B4-BE49-F238E27FC236}">
                <a16:creationId xmlns:a16="http://schemas.microsoft.com/office/drawing/2014/main" id="{61E649FC-FF6B-1C5F-28B8-AABD8E9C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36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9DCD78B-8BAE-BC1E-BA7F-BB25C447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151063"/>
            <a:ext cx="768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 b="1">
                <a:solidFill>
                  <a:srgbClr val="C0C0C0"/>
                </a:solidFill>
              </a:rPr>
              <a:t>Massacres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5C57F0CA-0A10-C30F-4024-E183788C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3B58B42D-71AD-C27F-63A9-AF5A0E29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3337" name="Oval 25">
            <a:extLst>
              <a:ext uri="{FF2B5EF4-FFF2-40B4-BE49-F238E27FC236}">
                <a16:creationId xmlns:a16="http://schemas.microsoft.com/office/drawing/2014/main" id="{0480FD21-4CD3-BADB-CA5F-A98DB063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38" name="Oval 26">
            <a:extLst>
              <a:ext uri="{FF2B5EF4-FFF2-40B4-BE49-F238E27FC236}">
                <a16:creationId xmlns:a16="http://schemas.microsoft.com/office/drawing/2014/main" id="{C7E948E1-92DD-2D6C-DAC2-C8C0F0CD1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39" name="Oval 27">
            <a:extLst>
              <a:ext uri="{FF2B5EF4-FFF2-40B4-BE49-F238E27FC236}">
                <a16:creationId xmlns:a16="http://schemas.microsoft.com/office/drawing/2014/main" id="{9685D8F2-E3C8-6AC6-2157-E5CCD5AF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40" name="Oval 28">
            <a:extLst>
              <a:ext uri="{FF2B5EF4-FFF2-40B4-BE49-F238E27FC236}">
                <a16:creationId xmlns:a16="http://schemas.microsoft.com/office/drawing/2014/main" id="{B0312D34-31FC-900A-E52A-6AB1E0E2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41" name="Oval 29">
            <a:extLst>
              <a:ext uri="{FF2B5EF4-FFF2-40B4-BE49-F238E27FC236}">
                <a16:creationId xmlns:a16="http://schemas.microsoft.com/office/drawing/2014/main" id="{22BE83B9-EE4B-678D-3734-D665C9A1B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id="{4635AF62-51FE-136D-E69B-8205A71C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3192463"/>
            <a:ext cx="40322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PLAN DALET STARTED…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More Zionist occupation ….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89 villages depopulated …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Dayr Yassin massacre took place…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while the British were watching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5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5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5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425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425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125"/>
                            </p:stCondLst>
                            <p:childTnLst>
                              <p:par>
                                <p:cTn id="46" presetID="35" presetClass="emph" presetSubtype="0" repeatCount="indefinite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35" grpId="0"/>
      <p:bldP spid="13336" grpId="0"/>
      <p:bldP spid="13348" grpId="0"/>
      <p:bldP spid="133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3145EEA3-E66C-40B1-5B5C-3EEC51FB7D8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4" name="Text Box 14">
            <a:extLst>
              <a:ext uri="{FF2B5EF4-FFF2-40B4-BE49-F238E27FC236}">
                <a16:creationId xmlns:a16="http://schemas.microsoft.com/office/drawing/2014/main" id="{06F622AB-CDDA-30DB-237B-B3577825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125663"/>
            <a:ext cx="708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800" b="1">
                <a:solidFill>
                  <a:srgbClr val="C0C0C0"/>
                </a:solidFill>
              </a:rPr>
              <a:t>Massacres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21E438-16E4-6E73-30EA-CE9F08E30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pic>
        <p:nvPicPr>
          <p:cNvPr id="15383" name="Picture 23">
            <a:extLst>
              <a:ext uri="{FF2B5EF4-FFF2-40B4-BE49-F238E27FC236}">
                <a16:creationId xmlns:a16="http://schemas.microsoft.com/office/drawing/2014/main" id="{8A02DEBB-86D2-C960-7DEB-F4B0D8E046C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Oval 5">
            <a:extLst>
              <a:ext uri="{FF2B5EF4-FFF2-40B4-BE49-F238E27FC236}">
                <a16:creationId xmlns:a16="http://schemas.microsoft.com/office/drawing/2014/main" id="{8EC53168-DEE4-55EE-6611-2E10DDDA5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F4D48F9D-9CAC-E629-6D77-147F14BF9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3D730502-E169-CD9A-EABF-E299D3FE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19B3BE1F-D16E-DABE-45E8-6A536285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A702A9D8-4A40-2F75-109C-3DB2F2C0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B6FA283-12CD-598C-1D95-E1DFA31C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F686899C-5C16-9361-A451-7DB1893E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F2731D8F-A928-7DED-4753-0DE5084F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6A4947AB-AE63-807A-F089-2BE1A5FA1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297A7FF7-521F-143D-FE8B-AA5668A6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E946EFDC-4C2C-0288-D072-EF4E53F8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5377" name="Oval 17">
            <a:extLst>
              <a:ext uri="{FF2B5EF4-FFF2-40B4-BE49-F238E27FC236}">
                <a16:creationId xmlns:a16="http://schemas.microsoft.com/office/drawing/2014/main" id="{BD89DDB8-0D59-08DB-48CB-192BB1D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78" name="Oval 18">
            <a:extLst>
              <a:ext uri="{FF2B5EF4-FFF2-40B4-BE49-F238E27FC236}">
                <a16:creationId xmlns:a16="http://schemas.microsoft.com/office/drawing/2014/main" id="{2C0CAC99-1DCA-F54C-36B6-F01ECC96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79" name="Oval 19">
            <a:extLst>
              <a:ext uri="{FF2B5EF4-FFF2-40B4-BE49-F238E27FC236}">
                <a16:creationId xmlns:a16="http://schemas.microsoft.com/office/drawing/2014/main" id="{78EEEC27-D541-7058-78FC-420DDFC9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0" name="Oval 20">
            <a:extLst>
              <a:ext uri="{FF2B5EF4-FFF2-40B4-BE49-F238E27FC236}">
                <a16:creationId xmlns:a16="http://schemas.microsoft.com/office/drawing/2014/main" id="{A3720F34-0370-6887-25DC-555F2810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1" name="Oval 21">
            <a:extLst>
              <a:ext uri="{FF2B5EF4-FFF2-40B4-BE49-F238E27FC236}">
                <a16:creationId xmlns:a16="http://schemas.microsoft.com/office/drawing/2014/main" id="{C1F9D0BD-1E3C-2DBF-208C-3C05D3C9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4" name="Oval 24">
            <a:extLst>
              <a:ext uri="{FF2B5EF4-FFF2-40B4-BE49-F238E27FC236}">
                <a16:creationId xmlns:a16="http://schemas.microsoft.com/office/drawing/2014/main" id="{B40A9ADF-0AE7-7D24-DC37-A6B21C0E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5" name="Oval 25">
            <a:extLst>
              <a:ext uri="{FF2B5EF4-FFF2-40B4-BE49-F238E27FC236}">
                <a16:creationId xmlns:a16="http://schemas.microsoft.com/office/drawing/2014/main" id="{3A3A890D-673E-69A9-E2DE-2DF6E52E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6" name="Oval 26">
            <a:extLst>
              <a:ext uri="{FF2B5EF4-FFF2-40B4-BE49-F238E27FC236}">
                <a16:creationId xmlns:a16="http://schemas.microsoft.com/office/drawing/2014/main" id="{CC352613-6BDD-29A0-CBB0-4D0947E1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7" name="Oval 27">
            <a:extLst>
              <a:ext uri="{FF2B5EF4-FFF2-40B4-BE49-F238E27FC236}">
                <a16:creationId xmlns:a16="http://schemas.microsoft.com/office/drawing/2014/main" id="{C3786A09-93A4-64AA-3387-E0E2EB24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8" name="Oval 28">
            <a:extLst>
              <a:ext uri="{FF2B5EF4-FFF2-40B4-BE49-F238E27FC236}">
                <a16:creationId xmlns:a16="http://schemas.microsoft.com/office/drawing/2014/main" id="{BA285B27-BACC-B512-3E53-7E5A2AD3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89" name="Oval 29">
            <a:extLst>
              <a:ext uri="{FF2B5EF4-FFF2-40B4-BE49-F238E27FC236}">
                <a16:creationId xmlns:a16="http://schemas.microsoft.com/office/drawing/2014/main" id="{D8AE5767-9B81-ECEB-F42E-7A10D51A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90" name="Oval 30">
            <a:extLst>
              <a:ext uri="{FF2B5EF4-FFF2-40B4-BE49-F238E27FC236}">
                <a16:creationId xmlns:a16="http://schemas.microsoft.com/office/drawing/2014/main" id="{D6448D6C-DB99-CCA0-E244-4009B2EA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91" name="Oval 31">
            <a:extLst>
              <a:ext uri="{FF2B5EF4-FFF2-40B4-BE49-F238E27FC236}">
                <a16:creationId xmlns:a16="http://schemas.microsoft.com/office/drawing/2014/main" id="{7F74E3CE-3CE0-92BF-0193-33E30CDA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92" name="Oval 32">
            <a:extLst>
              <a:ext uri="{FF2B5EF4-FFF2-40B4-BE49-F238E27FC236}">
                <a16:creationId xmlns:a16="http://schemas.microsoft.com/office/drawing/2014/main" id="{631D3C65-78D7-ED1D-C077-AC3FAE10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E9F59406-B76C-7163-568B-1ACB9160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48246637-A25D-CB4F-6DC5-C6D388CB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DD970D86-5C65-8A8F-76D4-8DF31862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76638"/>
            <a:ext cx="376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Zionists attempted to conquer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the road to Jerusalem but failed.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134 villages depopulated.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5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5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5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6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8" grpId="0"/>
      <p:bldP spid="153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4EFCFB8D-0770-EE40-9F09-63404E4E7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1597DE36-03F9-2909-62F3-F0329BFCAC1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8" name="Picture 44">
            <a:extLst>
              <a:ext uri="{FF2B5EF4-FFF2-40B4-BE49-F238E27FC236}">
                <a16:creationId xmlns:a16="http://schemas.microsoft.com/office/drawing/2014/main" id="{A5F45925-BE39-9856-FAD6-88BBEB24C7B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Text Box 11">
            <a:extLst>
              <a:ext uri="{FF2B5EF4-FFF2-40B4-BE49-F238E27FC236}">
                <a16:creationId xmlns:a16="http://schemas.microsoft.com/office/drawing/2014/main" id="{7887D3D4-4D0F-F3D2-1426-70F27698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E1893572-00C4-775B-2BBC-EFD7BAE6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93E592B9-8DC3-A86D-A862-54EA5FB3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932FED05-86A2-CAF0-1153-960A1517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16419" name="Text Box 35">
            <a:extLst>
              <a:ext uri="{FF2B5EF4-FFF2-40B4-BE49-F238E27FC236}">
                <a16:creationId xmlns:a16="http://schemas.microsoft.com/office/drawing/2014/main" id="{8A9F61DA-97DC-31AC-B11B-70B8C4CF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C84414F9-5388-E932-BAD0-75A2A3F6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D11A979A-1905-01EA-BD82-B6CE956F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E9A4B879-15D8-A92A-8B29-65E81387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5489CA43-11A7-1281-7432-89C1469A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394" name="Oval 10">
            <a:extLst>
              <a:ext uri="{FF2B5EF4-FFF2-40B4-BE49-F238E27FC236}">
                <a16:creationId xmlns:a16="http://schemas.microsoft.com/office/drawing/2014/main" id="{4D586517-6D39-F3E6-B6EC-F05E2904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D2A6A8E1-75A9-C620-9734-F77C7ACD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08D670B7-6FB4-05A0-A326-465D5EBC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CB7C06EE-6526-FD17-044B-B7170474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6401" name="Oval 17">
            <a:extLst>
              <a:ext uri="{FF2B5EF4-FFF2-40B4-BE49-F238E27FC236}">
                <a16:creationId xmlns:a16="http://schemas.microsoft.com/office/drawing/2014/main" id="{85FA7346-84BC-284B-AB35-99E74766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2" name="Oval 18">
            <a:extLst>
              <a:ext uri="{FF2B5EF4-FFF2-40B4-BE49-F238E27FC236}">
                <a16:creationId xmlns:a16="http://schemas.microsoft.com/office/drawing/2014/main" id="{CA4FB46B-2C51-FF7E-AEDD-66BC5B1A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5971D88C-154C-D400-077B-9BF7EF67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4" name="Oval 20">
            <a:extLst>
              <a:ext uri="{FF2B5EF4-FFF2-40B4-BE49-F238E27FC236}">
                <a16:creationId xmlns:a16="http://schemas.microsoft.com/office/drawing/2014/main" id="{9C39126B-72B3-007C-3DEB-2EDC91BA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id="{8E9C4EE9-46A4-B08A-20E3-A147B858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6" name="Oval 22">
            <a:extLst>
              <a:ext uri="{FF2B5EF4-FFF2-40B4-BE49-F238E27FC236}">
                <a16:creationId xmlns:a16="http://schemas.microsoft.com/office/drawing/2014/main" id="{FE7CB586-6AFE-4E96-CE6B-07491983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7" name="Oval 23">
            <a:extLst>
              <a:ext uri="{FF2B5EF4-FFF2-40B4-BE49-F238E27FC236}">
                <a16:creationId xmlns:a16="http://schemas.microsoft.com/office/drawing/2014/main" id="{025F8D75-0664-CE36-31CB-0946F88C3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8" name="Oval 24">
            <a:extLst>
              <a:ext uri="{FF2B5EF4-FFF2-40B4-BE49-F238E27FC236}">
                <a16:creationId xmlns:a16="http://schemas.microsoft.com/office/drawing/2014/main" id="{6FC106AC-AA4C-3469-D446-55A7CF93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09" name="Oval 25">
            <a:extLst>
              <a:ext uri="{FF2B5EF4-FFF2-40B4-BE49-F238E27FC236}">
                <a16:creationId xmlns:a16="http://schemas.microsoft.com/office/drawing/2014/main" id="{4849E4AC-CB8E-2F12-AED6-1BFFC2D5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3043E997-424A-CAEE-E52D-5B7C6D61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1" name="Oval 27">
            <a:extLst>
              <a:ext uri="{FF2B5EF4-FFF2-40B4-BE49-F238E27FC236}">
                <a16:creationId xmlns:a16="http://schemas.microsoft.com/office/drawing/2014/main" id="{7EA140FC-0E98-B04E-D52E-8995116C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2" name="Oval 28">
            <a:extLst>
              <a:ext uri="{FF2B5EF4-FFF2-40B4-BE49-F238E27FC236}">
                <a16:creationId xmlns:a16="http://schemas.microsoft.com/office/drawing/2014/main" id="{96E3E404-C7F4-795D-FF18-F4C74DA04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3" name="Oval 29">
            <a:extLst>
              <a:ext uri="{FF2B5EF4-FFF2-40B4-BE49-F238E27FC236}">
                <a16:creationId xmlns:a16="http://schemas.microsoft.com/office/drawing/2014/main" id="{E7A07066-F730-88F1-ECEE-813AEE17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4" name="Oval 30">
            <a:extLst>
              <a:ext uri="{FF2B5EF4-FFF2-40B4-BE49-F238E27FC236}">
                <a16:creationId xmlns:a16="http://schemas.microsoft.com/office/drawing/2014/main" id="{4792DF8E-60DF-5D87-87B8-422192D4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18" name="Text Box 34">
            <a:extLst>
              <a:ext uri="{FF2B5EF4-FFF2-40B4-BE49-F238E27FC236}">
                <a16:creationId xmlns:a16="http://schemas.microsoft.com/office/drawing/2014/main" id="{99371DC3-0C70-7005-FD92-A612D513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16420" name="Text Box 36">
            <a:extLst>
              <a:ext uri="{FF2B5EF4-FFF2-40B4-BE49-F238E27FC236}">
                <a16:creationId xmlns:a16="http://schemas.microsoft.com/office/drawing/2014/main" id="{2CAAF12E-F4B8-16B9-D33D-0FDBFADE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16423" name="Oval 39">
            <a:extLst>
              <a:ext uri="{FF2B5EF4-FFF2-40B4-BE49-F238E27FC236}">
                <a16:creationId xmlns:a16="http://schemas.microsoft.com/office/drawing/2014/main" id="{0BF001B5-787A-ED6D-AD14-E04D53CD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29" name="Oval 45">
            <a:extLst>
              <a:ext uri="{FF2B5EF4-FFF2-40B4-BE49-F238E27FC236}">
                <a16:creationId xmlns:a16="http://schemas.microsoft.com/office/drawing/2014/main" id="{43034232-1594-B241-D721-31D3DCB27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0" name="Oval 46">
            <a:extLst>
              <a:ext uri="{FF2B5EF4-FFF2-40B4-BE49-F238E27FC236}">
                <a16:creationId xmlns:a16="http://schemas.microsoft.com/office/drawing/2014/main" id="{51B7496E-B690-B0D1-3827-923785B9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1" name="Oval 47">
            <a:extLst>
              <a:ext uri="{FF2B5EF4-FFF2-40B4-BE49-F238E27FC236}">
                <a16:creationId xmlns:a16="http://schemas.microsoft.com/office/drawing/2014/main" id="{114870E6-991A-7F30-4B5A-74531468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2" name="Oval 48">
            <a:extLst>
              <a:ext uri="{FF2B5EF4-FFF2-40B4-BE49-F238E27FC236}">
                <a16:creationId xmlns:a16="http://schemas.microsoft.com/office/drawing/2014/main" id="{4A8F3EEE-DD3C-78EB-711A-778565D88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3" name="Oval 49">
            <a:extLst>
              <a:ext uri="{FF2B5EF4-FFF2-40B4-BE49-F238E27FC236}">
                <a16:creationId xmlns:a16="http://schemas.microsoft.com/office/drawing/2014/main" id="{07903125-AA1F-BB2F-717D-20611357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4" name="Oval 50">
            <a:extLst>
              <a:ext uri="{FF2B5EF4-FFF2-40B4-BE49-F238E27FC236}">
                <a16:creationId xmlns:a16="http://schemas.microsoft.com/office/drawing/2014/main" id="{30B6B9EA-3521-6C8D-E5E9-82FBBEC3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5" name="Oval 51">
            <a:extLst>
              <a:ext uri="{FF2B5EF4-FFF2-40B4-BE49-F238E27FC236}">
                <a16:creationId xmlns:a16="http://schemas.microsoft.com/office/drawing/2014/main" id="{3784A9AA-309E-6E74-01FA-F5BEB699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36" name="Oval 52">
            <a:extLst>
              <a:ext uri="{FF2B5EF4-FFF2-40B4-BE49-F238E27FC236}">
                <a16:creationId xmlns:a16="http://schemas.microsoft.com/office/drawing/2014/main" id="{9B07654F-D428-6C56-95E5-BE9EC139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47" name="Oval 63">
            <a:extLst>
              <a:ext uri="{FF2B5EF4-FFF2-40B4-BE49-F238E27FC236}">
                <a16:creationId xmlns:a16="http://schemas.microsoft.com/office/drawing/2014/main" id="{38309760-851D-2CBF-9EBE-73F3EFE1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48" name="Oval 64">
            <a:extLst>
              <a:ext uri="{FF2B5EF4-FFF2-40B4-BE49-F238E27FC236}">
                <a16:creationId xmlns:a16="http://schemas.microsoft.com/office/drawing/2014/main" id="{02F64195-3459-4904-4FA6-A59522EC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49" name="Oval 65">
            <a:extLst>
              <a:ext uri="{FF2B5EF4-FFF2-40B4-BE49-F238E27FC236}">
                <a16:creationId xmlns:a16="http://schemas.microsoft.com/office/drawing/2014/main" id="{09E8D319-A312-8E51-E4FE-266E35ED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0" name="Oval 66">
            <a:extLst>
              <a:ext uri="{FF2B5EF4-FFF2-40B4-BE49-F238E27FC236}">
                <a16:creationId xmlns:a16="http://schemas.microsoft.com/office/drawing/2014/main" id="{053E0283-52B3-31FC-921B-A9396AAD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1" name="Oval 67">
            <a:extLst>
              <a:ext uri="{FF2B5EF4-FFF2-40B4-BE49-F238E27FC236}">
                <a16:creationId xmlns:a16="http://schemas.microsoft.com/office/drawing/2014/main" id="{2B7BB56D-3628-C0D6-C582-487B4E82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2" name="Oval 68">
            <a:extLst>
              <a:ext uri="{FF2B5EF4-FFF2-40B4-BE49-F238E27FC236}">
                <a16:creationId xmlns:a16="http://schemas.microsoft.com/office/drawing/2014/main" id="{9F979615-0DB6-AD7B-6760-341A7553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3" name="Oval 69">
            <a:extLst>
              <a:ext uri="{FF2B5EF4-FFF2-40B4-BE49-F238E27FC236}">
                <a16:creationId xmlns:a16="http://schemas.microsoft.com/office/drawing/2014/main" id="{A7C844FA-1ECD-E642-C1B1-5FEA3F41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4" name="Oval 70">
            <a:extLst>
              <a:ext uri="{FF2B5EF4-FFF2-40B4-BE49-F238E27FC236}">
                <a16:creationId xmlns:a16="http://schemas.microsoft.com/office/drawing/2014/main" id="{C54BDCA7-9EE5-A7D3-69CA-4ECC316D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5" name="Oval 71">
            <a:extLst>
              <a:ext uri="{FF2B5EF4-FFF2-40B4-BE49-F238E27FC236}">
                <a16:creationId xmlns:a16="http://schemas.microsoft.com/office/drawing/2014/main" id="{0AE3D885-F029-00CE-C333-F13D422E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6" name="Oval 72">
            <a:extLst>
              <a:ext uri="{FF2B5EF4-FFF2-40B4-BE49-F238E27FC236}">
                <a16:creationId xmlns:a16="http://schemas.microsoft.com/office/drawing/2014/main" id="{EFE8501E-930F-C4C5-6BEE-04E04F0BD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6457" name="Text Box 73">
            <a:extLst>
              <a:ext uri="{FF2B5EF4-FFF2-40B4-BE49-F238E27FC236}">
                <a16:creationId xmlns:a16="http://schemas.microsoft.com/office/drawing/2014/main" id="{73971FA0-84D3-3A76-D342-4658954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201988"/>
            <a:ext cx="55689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250 villages were depopulated …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Half  the total refugees were expelled …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41 massacres were committed …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while under the protection of the British Mandate.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</p:txBody>
      </p:sp>
      <p:sp>
        <p:nvSpPr>
          <p:cNvPr id="16458" name="Text Box 74">
            <a:extLst>
              <a:ext uri="{FF2B5EF4-FFF2-40B4-BE49-F238E27FC236}">
                <a16:creationId xmlns:a16="http://schemas.microsoft.com/office/drawing/2014/main" id="{0EF4B36B-B0CF-20DA-4245-CF6855DE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175250"/>
            <a:ext cx="455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 was declared on 13% of Palestine.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5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5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50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675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3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675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5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5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50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11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/>
      <p:bldP spid="16420" grpId="0"/>
      <p:bldP spid="16457" grpId="0"/>
      <p:bldP spid="16457" grpId="1"/>
      <p:bldP spid="16458" grpId="0"/>
      <p:bldP spid="164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3E78415-6F8C-A047-FAA7-6EC7F86B6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B052655-32C4-81EE-0D78-BBDE68BE7D8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64" name="Picture 56">
            <a:extLst>
              <a:ext uri="{FF2B5EF4-FFF2-40B4-BE49-F238E27FC236}">
                <a16:creationId xmlns:a16="http://schemas.microsoft.com/office/drawing/2014/main" id="{AB3C14B3-B38F-16AC-CAB6-BD738872653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7D92AA01-8493-3B90-71DE-77E96FD2A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44AB73D2-16D0-6B36-C112-E938B13F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C1200908-549E-285C-2C71-9D2F4A93A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642C0818-2FEE-7FBF-81D8-3D398CDD6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322F1AE2-B3DB-4E44-CD2D-892498CFA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9DE78AAE-6A7D-CD7C-1BBE-87FC18DB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450E38D2-64DC-640C-D9AB-AC7069ED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0" name="Oval 12">
            <a:extLst>
              <a:ext uri="{FF2B5EF4-FFF2-40B4-BE49-F238E27FC236}">
                <a16:creationId xmlns:a16="http://schemas.microsoft.com/office/drawing/2014/main" id="{E5FEB250-6B2A-7320-447E-B081F425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1" name="Oval 13">
            <a:extLst>
              <a:ext uri="{FF2B5EF4-FFF2-40B4-BE49-F238E27FC236}">
                <a16:creationId xmlns:a16="http://schemas.microsoft.com/office/drawing/2014/main" id="{85A2376C-907A-8A60-0F35-36AD1D32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BD50EAB0-BA63-92AE-286C-FD253FCB7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CDB00019-C795-F4D0-59AA-E383931E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7424" name="Oval 16">
            <a:extLst>
              <a:ext uri="{FF2B5EF4-FFF2-40B4-BE49-F238E27FC236}">
                <a16:creationId xmlns:a16="http://schemas.microsoft.com/office/drawing/2014/main" id="{A58FF064-E07F-ECC7-3FD9-B4A9F26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8DF1154B-CF99-C7D4-66DD-E0CC31B23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7426" name="Oval 18">
            <a:extLst>
              <a:ext uri="{FF2B5EF4-FFF2-40B4-BE49-F238E27FC236}">
                <a16:creationId xmlns:a16="http://schemas.microsoft.com/office/drawing/2014/main" id="{906F7C8B-3315-4D03-1006-6DF814443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7" name="Oval 19">
            <a:extLst>
              <a:ext uri="{FF2B5EF4-FFF2-40B4-BE49-F238E27FC236}">
                <a16:creationId xmlns:a16="http://schemas.microsoft.com/office/drawing/2014/main" id="{830DE879-A36A-A66E-DB11-8C610FA57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8" name="Oval 20">
            <a:extLst>
              <a:ext uri="{FF2B5EF4-FFF2-40B4-BE49-F238E27FC236}">
                <a16:creationId xmlns:a16="http://schemas.microsoft.com/office/drawing/2014/main" id="{2ADD96A4-CF02-F09A-4254-1F7D1404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29" name="Oval 21">
            <a:extLst>
              <a:ext uri="{FF2B5EF4-FFF2-40B4-BE49-F238E27FC236}">
                <a16:creationId xmlns:a16="http://schemas.microsoft.com/office/drawing/2014/main" id="{13685C1F-2EA9-91A7-B912-AFC19CB9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0" name="Oval 22">
            <a:extLst>
              <a:ext uri="{FF2B5EF4-FFF2-40B4-BE49-F238E27FC236}">
                <a16:creationId xmlns:a16="http://schemas.microsoft.com/office/drawing/2014/main" id="{A0F71022-53B4-BB89-5300-8BC8AA49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1" name="Oval 23">
            <a:extLst>
              <a:ext uri="{FF2B5EF4-FFF2-40B4-BE49-F238E27FC236}">
                <a16:creationId xmlns:a16="http://schemas.microsoft.com/office/drawing/2014/main" id="{B0EE2BEE-758D-818A-EE51-F2BCD06C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2" name="Oval 24">
            <a:extLst>
              <a:ext uri="{FF2B5EF4-FFF2-40B4-BE49-F238E27FC236}">
                <a16:creationId xmlns:a16="http://schemas.microsoft.com/office/drawing/2014/main" id="{BE40995B-BB34-3367-B613-5C58E7ED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3" name="Oval 25">
            <a:extLst>
              <a:ext uri="{FF2B5EF4-FFF2-40B4-BE49-F238E27FC236}">
                <a16:creationId xmlns:a16="http://schemas.microsoft.com/office/drawing/2014/main" id="{CC0E7102-0791-5296-22FF-780B4DD4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4" name="Oval 26">
            <a:extLst>
              <a:ext uri="{FF2B5EF4-FFF2-40B4-BE49-F238E27FC236}">
                <a16:creationId xmlns:a16="http://schemas.microsoft.com/office/drawing/2014/main" id="{AE690E09-9943-33E5-E608-3A590D43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5" name="Oval 27">
            <a:extLst>
              <a:ext uri="{FF2B5EF4-FFF2-40B4-BE49-F238E27FC236}">
                <a16:creationId xmlns:a16="http://schemas.microsoft.com/office/drawing/2014/main" id="{0A4CD15A-4C0A-FE17-543F-CCA5C456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6" name="Oval 28">
            <a:extLst>
              <a:ext uri="{FF2B5EF4-FFF2-40B4-BE49-F238E27FC236}">
                <a16:creationId xmlns:a16="http://schemas.microsoft.com/office/drawing/2014/main" id="{C362B949-91D2-9233-AF5E-A8A206EA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7" name="Oval 29">
            <a:extLst>
              <a:ext uri="{FF2B5EF4-FFF2-40B4-BE49-F238E27FC236}">
                <a16:creationId xmlns:a16="http://schemas.microsoft.com/office/drawing/2014/main" id="{0017EFFF-9F55-6C41-DD1C-9E76F7A6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8" name="Oval 30">
            <a:extLst>
              <a:ext uri="{FF2B5EF4-FFF2-40B4-BE49-F238E27FC236}">
                <a16:creationId xmlns:a16="http://schemas.microsoft.com/office/drawing/2014/main" id="{F8C0711F-6881-34B6-8BA7-268F032A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39" name="Oval 31">
            <a:extLst>
              <a:ext uri="{FF2B5EF4-FFF2-40B4-BE49-F238E27FC236}">
                <a16:creationId xmlns:a16="http://schemas.microsoft.com/office/drawing/2014/main" id="{6DCD0727-F4CD-B9AF-FBCD-4FCB3AA0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52B05197-339C-D194-9669-29BF20E8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AD86C70-92E3-57D5-A321-4E425B70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17442" name="Oval 34">
            <a:extLst>
              <a:ext uri="{FF2B5EF4-FFF2-40B4-BE49-F238E27FC236}">
                <a16:creationId xmlns:a16="http://schemas.microsoft.com/office/drawing/2014/main" id="{065D49B9-6975-5D72-7E44-63DC12F4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3" name="Oval 35">
            <a:extLst>
              <a:ext uri="{FF2B5EF4-FFF2-40B4-BE49-F238E27FC236}">
                <a16:creationId xmlns:a16="http://schemas.microsoft.com/office/drawing/2014/main" id="{3738E281-8B04-BBF7-2F5E-36F222DA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4" name="Oval 36">
            <a:extLst>
              <a:ext uri="{FF2B5EF4-FFF2-40B4-BE49-F238E27FC236}">
                <a16:creationId xmlns:a16="http://schemas.microsoft.com/office/drawing/2014/main" id="{74165FE4-9503-4F5C-B549-8AA2BD93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5" name="Oval 37">
            <a:extLst>
              <a:ext uri="{FF2B5EF4-FFF2-40B4-BE49-F238E27FC236}">
                <a16:creationId xmlns:a16="http://schemas.microsoft.com/office/drawing/2014/main" id="{01CD802B-5F4F-E3D8-9FEA-852D43B5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6" name="Oval 38">
            <a:extLst>
              <a:ext uri="{FF2B5EF4-FFF2-40B4-BE49-F238E27FC236}">
                <a16:creationId xmlns:a16="http://schemas.microsoft.com/office/drawing/2014/main" id="{7F2831AB-0855-D2FD-D811-4581DDC0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7" name="Oval 39">
            <a:extLst>
              <a:ext uri="{FF2B5EF4-FFF2-40B4-BE49-F238E27FC236}">
                <a16:creationId xmlns:a16="http://schemas.microsoft.com/office/drawing/2014/main" id="{36AA3D8E-A184-E385-6B60-0BC10FE8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8" name="Oval 40">
            <a:extLst>
              <a:ext uri="{FF2B5EF4-FFF2-40B4-BE49-F238E27FC236}">
                <a16:creationId xmlns:a16="http://schemas.microsoft.com/office/drawing/2014/main" id="{0952B993-7D69-AF0E-E773-CEC520A4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49" name="Oval 41">
            <a:extLst>
              <a:ext uri="{FF2B5EF4-FFF2-40B4-BE49-F238E27FC236}">
                <a16:creationId xmlns:a16="http://schemas.microsoft.com/office/drawing/2014/main" id="{10E3285D-8DA9-D8DB-4A7E-099C85F1A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0" name="Oval 42">
            <a:extLst>
              <a:ext uri="{FF2B5EF4-FFF2-40B4-BE49-F238E27FC236}">
                <a16:creationId xmlns:a16="http://schemas.microsoft.com/office/drawing/2014/main" id="{50E024F8-D32F-9A30-507A-A65C1DB5C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1" name="Oval 43">
            <a:extLst>
              <a:ext uri="{FF2B5EF4-FFF2-40B4-BE49-F238E27FC236}">
                <a16:creationId xmlns:a16="http://schemas.microsoft.com/office/drawing/2014/main" id="{A893B8AA-61DE-10A5-5050-3E840179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2" name="Oval 44">
            <a:extLst>
              <a:ext uri="{FF2B5EF4-FFF2-40B4-BE49-F238E27FC236}">
                <a16:creationId xmlns:a16="http://schemas.microsoft.com/office/drawing/2014/main" id="{0A09C06E-B370-819A-DA13-03E0F1F2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3" name="Oval 45">
            <a:extLst>
              <a:ext uri="{FF2B5EF4-FFF2-40B4-BE49-F238E27FC236}">
                <a16:creationId xmlns:a16="http://schemas.microsoft.com/office/drawing/2014/main" id="{2A8FD9AE-19DB-73C8-AF47-39D311AC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4" name="Oval 46">
            <a:extLst>
              <a:ext uri="{FF2B5EF4-FFF2-40B4-BE49-F238E27FC236}">
                <a16:creationId xmlns:a16="http://schemas.microsoft.com/office/drawing/2014/main" id="{C743301A-0B50-F10C-6D57-9C522DBD5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5" name="Oval 47">
            <a:extLst>
              <a:ext uri="{FF2B5EF4-FFF2-40B4-BE49-F238E27FC236}">
                <a16:creationId xmlns:a16="http://schemas.microsoft.com/office/drawing/2014/main" id="{2AC77C75-E794-6011-70F7-49D6A29C5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6" name="Oval 48">
            <a:extLst>
              <a:ext uri="{FF2B5EF4-FFF2-40B4-BE49-F238E27FC236}">
                <a16:creationId xmlns:a16="http://schemas.microsoft.com/office/drawing/2014/main" id="{9AF46A5D-57B3-0C88-DAC0-7CDF0AFB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7" name="Oval 49">
            <a:extLst>
              <a:ext uri="{FF2B5EF4-FFF2-40B4-BE49-F238E27FC236}">
                <a16:creationId xmlns:a16="http://schemas.microsoft.com/office/drawing/2014/main" id="{C474BBDD-BEE1-69C3-D31C-B5637D44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8" name="Oval 50">
            <a:extLst>
              <a:ext uri="{FF2B5EF4-FFF2-40B4-BE49-F238E27FC236}">
                <a16:creationId xmlns:a16="http://schemas.microsoft.com/office/drawing/2014/main" id="{4B210190-D2E5-5D49-6767-ED75C1F0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59" name="Oval 51">
            <a:extLst>
              <a:ext uri="{FF2B5EF4-FFF2-40B4-BE49-F238E27FC236}">
                <a16:creationId xmlns:a16="http://schemas.microsoft.com/office/drawing/2014/main" id="{6055BCA5-3230-4A42-B602-F8466508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0" name="Oval 52">
            <a:extLst>
              <a:ext uri="{FF2B5EF4-FFF2-40B4-BE49-F238E27FC236}">
                <a16:creationId xmlns:a16="http://schemas.microsoft.com/office/drawing/2014/main" id="{82AEB061-FB1C-95E7-DA36-8328D462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1" name="Text Box 53">
            <a:extLst>
              <a:ext uri="{FF2B5EF4-FFF2-40B4-BE49-F238E27FC236}">
                <a16:creationId xmlns:a16="http://schemas.microsoft.com/office/drawing/2014/main" id="{10A4AA09-C832-0B52-D442-E6BCF087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17462" name="Text Box 54">
            <a:extLst>
              <a:ext uri="{FF2B5EF4-FFF2-40B4-BE49-F238E27FC236}">
                <a16:creationId xmlns:a16="http://schemas.microsoft.com/office/drawing/2014/main" id="{1D7E74E9-1022-F58B-CD4A-6DF6434C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17463" name="Oval 55">
            <a:extLst>
              <a:ext uri="{FF2B5EF4-FFF2-40B4-BE49-F238E27FC236}">
                <a16:creationId xmlns:a16="http://schemas.microsoft.com/office/drawing/2014/main" id="{20D23C42-2FC2-ED83-1DA4-60C0AEE8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6" name="Oval 58">
            <a:extLst>
              <a:ext uri="{FF2B5EF4-FFF2-40B4-BE49-F238E27FC236}">
                <a16:creationId xmlns:a16="http://schemas.microsoft.com/office/drawing/2014/main" id="{90CCDAD0-E11C-A364-9AF0-099CB9DA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7" name="Oval 59">
            <a:extLst>
              <a:ext uri="{FF2B5EF4-FFF2-40B4-BE49-F238E27FC236}">
                <a16:creationId xmlns:a16="http://schemas.microsoft.com/office/drawing/2014/main" id="{EE3F4F43-3F6B-FCE8-7357-7C38EA11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8" name="Oval 60">
            <a:extLst>
              <a:ext uri="{FF2B5EF4-FFF2-40B4-BE49-F238E27FC236}">
                <a16:creationId xmlns:a16="http://schemas.microsoft.com/office/drawing/2014/main" id="{F8509AB5-82E3-26BA-8D11-99D7F127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69" name="Oval 61">
            <a:extLst>
              <a:ext uri="{FF2B5EF4-FFF2-40B4-BE49-F238E27FC236}">
                <a16:creationId xmlns:a16="http://schemas.microsoft.com/office/drawing/2014/main" id="{B5DE0D9B-ADA2-7110-1926-F8E3AC4F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0" name="Oval 62">
            <a:extLst>
              <a:ext uri="{FF2B5EF4-FFF2-40B4-BE49-F238E27FC236}">
                <a16:creationId xmlns:a16="http://schemas.microsoft.com/office/drawing/2014/main" id="{F320F7CA-13BA-4CFA-0D4C-A4EE40D3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1" name="Oval 63">
            <a:extLst>
              <a:ext uri="{FF2B5EF4-FFF2-40B4-BE49-F238E27FC236}">
                <a16:creationId xmlns:a16="http://schemas.microsoft.com/office/drawing/2014/main" id="{9A471DDC-6225-AE62-5251-523C33F5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2" name="Oval 64">
            <a:extLst>
              <a:ext uri="{FF2B5EF4-FFF2-40B4-BE49-F238E27FC236}">
                <a16:creationId xmlns:a16="http://schemas.microsoft.com/office/drawing/2014/main" id="{ED25806F-5250-A79F-A2BE-0F2BBC23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3" name="Oval 65">
            <a:extLst>
              <a:ext uri="{FF2B5EF4-FFF2-40B4-BE49-F238E27FC236}">
                <a16:creationId xmlns:a16="http://schemas.microsoft.com/office/drawing/2014/main" id="{2AA8EE92-8A90-5F21-F55E-BFAED83A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4" name="Oval 66">
            <a:extLst>
              <a:ext uri="{FF2B5EF4-FFF2-40B4-BE49-F238E27FC236}">
                <a16:creationId xmlns:a16="http://schemas.microsoft.com/office/drawing/2014/main" id="{81BD8CA8-F4DA-D6BF-96E9-525C95EE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7476" name="Text Box 68">
            <a:extLst>
              <a:ext uri="{FF2B5EF4-FFF2-40B4-BE49-F238E27FC236}">
                <a16:creationId xmlns:a16="http://schemas.microsoft.com/office/drawing/2014/main" id="{84A2D3EF-1D27-105C-03C1-9D237D0E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955925"/>
            <a:ext cx="294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Arab regular forces came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to rescue Palestine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… but failed.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15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15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5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3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2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1" grpId="0"/>
      <p:bldP spid="17462" grpId="0"/>
      <p:bldP spid="17476" grpId="0"/>
      <p:bldP spid="174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E6BDD884-F151-B1BE-25BF-C986FB86534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2" name="Picture 70">
            <a:extLst>
              <a:ext uri="{FF2B5EF4-FFF2-40B4-BE49-F238E27FC236}">
                <a16:creationId xmlns:a16="http://schemas.microsoft.com/office/drawing/2014/main" id="{89A10CBA-B01A-5102-1CFC-5A8E2BD60A8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C26C308C-BCDC-4DEE-BA58-C22A8FA21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19EB1C2-3C9D-FF63-0694-6FF42FAC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ACB2A90-0FD3-15B3-A10A-8876F27D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FD92EDFC-C70C-17BB-85EA-EBCEE4E4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CFB8E026-8A3B-7703-BF48-55168383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5E8057EC-D272-89D8-7426-2289FCC9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37AE011B-92A9-1494-A484-27D61949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95E292D7-53DA-FA50-38CD-684F9A22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4" name="Oval 12">
            <a:extLst>
              <a:ext uri="{FF2B5EF4-FFF2-40B4-BE49-F238E27FC236}">
                <a16:creationId xmlns:a16="http://schemas.microsoft.com/office/drawing/2014/main" id="{4432A167-B782-9803-92D3-18F584AB1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71C365EB-2160-DAA9-9716-9FA4ACE26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E0E9C121-15D0-CBA5-E1B2-5E70E2CF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DC572D73-6628-8363-B5A7-62C8E643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8448" name="Oval 16">
            <a:extLst>
              <a:ext uri="{FF2B5EF4-FFF2-40B4-BE49-F238E27FC236}">
                <a16:creationId xmlns:a16="http://schemas.microsoft.com/office/drawing/2014/main" id="{EC8281A6-3863-EF8B-F491-38726AED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87C12E88-2E73-E66B-0B70-B6936513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8450" name="Oval 18">
            <a:extLst>
              <a:ext uri="{FF2B5EF4-FFF2-40B4-BE49-F238E27FC236}">
                <a16:creationId xmlns:a16="http://schemas.microsoft.com/office/drawing/2014/main" id="{C8E62582-24E8-B3B3-1BE8-6CC0FBAC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1" name="Oval 19">
            <a:extLst>
              <a:ext uri="{FF2B5EF4-FFF2-40B4-BE49-F238E27FC236}">
                <a16:creationId xmlns:a16="http://schemas.microsoft.com/office/drawing/2014/main" id="{9F869BA7-26F5-D9AE-106C-DCB61BB0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2" name="Oval 20">
            <a:extLst>
              <a:ext uri="{FF2B5EF4-FFF2-40B4-BE49-F238E27FC236}">
                <a16:creationId xmlns:a16="http://schemas.microsoft.com/office/drawing/2014/main" id="{D0FEDE9B-8B4F-505E-8317-FF9F895E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3" name="Oval 21">
            <a:extLst>
              <a:ext uri="{FF2B5EF4-FFF2-40B4-BE49-F238E27FC236}">
                <a16:creationId xmlns:a16="http://schemas.microsoft.com/office/drawing/2014/main" id="{50E50B91-6E1C-2D0A-0259-3BAE54DA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4" name="Oval 22">
            <a:extLst>
              <a:ext uri="{FF2B5EF4-FFF2-40B4-BE49-F238E27FC236}">
                <a16:creationId xmlns:a16="http://schemas.microsoft.com/office/drawing/2014/main" id="{3CA634CD-1E9A-6810-6693-F75D55CF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5" name="Oval 23">
            <a:extLst>
              <a:ext uri="{FF2B5EF4-FFF2-40B4-BE49-F238E27FC236}">
                <a16:creationId xmlns:a16="http://schemas.microsoft.com/office/drawing/2014/main" id="{8F1514B1-05DD-389E-DCDA-FFB8DB66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6" name="Oval 24">
            <a:extLst>
              <a:ext uri="{FF2B5EF4-FFF2-40B4-BE49-F238E27FC236}">
                <a16:creationId xmlns:a16="http://schemas.microsoft.com/office/drawing/2014/main" id="{E8F1109C-68F2-F79B-F71A-C1B93E79E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7" name="Oval 25">
            <a:extLst>
              <a:ext uri="{FF2B5EF4-FFF2-40B4-BE49-F238E27FC236}">
                <a16:creationId xmlns:a16="http://schemas.microsoft.com/office/drawing/2014/main" id="{F6CFD511-613C-A31E-F914-242C4407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8" name="Oval 26">
            <a:extLst>
              <a:ext uri="{FF2B5EF4-FFF2-40B4-BE49-F238E27FC236}">
                <a16:creationId xmlns:a16="http://schemas.microsoft.com/office/drawing/2014/main" id="{7E522F82-A549-A036-93E2-6467286F8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59" name="Oval 27">
            <a:extLst>
              <a:ext uri="{FF2B5EF4-FFF2-40B4-BE49-F238E27FC236}">
                <a16:creationId xmlns:a16="http://schemas.microsoft.com/office/drawing/2014/main" id="{D0BED958-DAA8-287B-2665-9963B5DB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0" name="Oval 28">
            <a:extLst>
              <a:ext uri="{FF2B5EF4-FFF2-40B4-BE49-F238E27FC236}">
                <a16:creationId xmlns:a16="http://schemas.microsoft.com/office/drawing/2014/main" id="{5A2DDA84-785C-9F73-177A-519EB442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1" name="Oval 29">
            <a:extLst>
              <a:ext uri="{FF2B5EF4-FFF2-40B4-BE49-F238E27FC236}">
                <a16:creationId xmlns:a16="http://schemas.microsoft.com/office/drawing/2014/main" id="{613B76BC-76F8-DB4E-49AE-5487669B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2" name="Oval 30">
            <a:extLst>
              <a:ext uri="{FF2B5EF4-FFF2-40B4-BE49-F238E27FC236}">
                <a16:creationId xmlns:a16="http://schemas.microsoft.com/office/drawing/2014/main" id="{3E49523B-74AB-B70E-EFB6-F3CCEACE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3" name="Oval 31">
            <a:extLst>
              <a:ext uri="{FF2B5EF4-FFF2-40B4-BE49-F238E27FC236}">
                <a16:creationId xmlns:a16="http://schemas.microsoft.com/office/drawing/2014/main" id="{4DFF876C-1A92-62AF-2A63-23BCBD35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3C8C1312-4D24-A4D6-CB9B-4D1F26B7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DA93EDC0-BE81-0850-D4D9-8F928652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18466" name="Oval 34">
            <a:extLst>
              <a:ext uri="{FF2B5EF4-FFF2-40B4-BE49-F238E27FC236}">
                <a16:creationId xmlns:a16="http://schemas.microsoft.com/office/drawing/2014/main" id="{06150A0B-F569-936A-82BD-4F9950C5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7" name="Oval 35">
            <a:extLst>
              <a:ext uri="{FF2B5EF4-FFF2-40B4-BE49-F238E27FC236}">
                <a16:creationId xmlns:a16="http://schemas.microsoft.com/office/drawing/2014/main" id="{1B83E9A2-A833-DD90-41F3-ECC01BD5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8" name="Oval 36">
            <a:extLst>
              <a:ext uri="{FF2B5EF4-FFF2-40B4-BE49-F238E27FC236}">
                <a16:creationId xmlns:a16="http://schemas.microsoft.com/office/drawing/2014/main" id="{EA2E905C-999E-97C9-29CB-38D327ED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69" name="Oval 37">
            <a:extLst>
              <a:ext uri="{FF2B5EF4-FFF2-40B4-BE49-F238E27FC236}">
                <a16:creationId xmlns:a16="http://schemas.microsoft.com/office/drawing/2014/main" id="{61F14E8D-ED63-3D90-9951-FF1B6A571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0" name="Oval 38">
            <a:extLst>
              <a:ext uri="{FF2B5EF4-FFF2-40B4-BE49-F238E27FC236}">
                <a16:creationId xmlns:a16="http://schemas.microsoft.com/office/drawing/2014/main" id="{4A989361-9BAF-B2C1-7763-0F8F189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1" name="Oval 39">
            <a:extLst>
              <a:ext uri="{FF2B5EF4-FFF2-40B4-BE49-F238E27FC236}">
                <a16:creationId xmlns:a16="http://schemas.microsoft.com/office/drawing/2014/main" id="{4C67C529-8C62-A06E-ADD5-4D430C160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2" name="Oval 40">
            <a:extLst>
              <a:ext uri="{FF2B5EF4-FFF2-40B4-BE49-F238E27FC236}">
                <a16:creationId xmlns:a16="http://schemas.microsoft.com/office/drawing/2014/main" id="{C1E894D4-B77F-D115-ADC5-56225554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3" name="Oval 41">
            <a:extLst>
              <a:ext uri="{FF2B5EF4-FFF2-40B4-BE49-F238E27FC236}">
                <a16:creationId xmlns:a16="http://schemas.microsoft.com/office/drawing/2014/main" id="{785F53C8-D6C8-6A66-4E35-78B33EF7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4" name="Oval 42">
            <a:extLst>
              <a:ext uri="{FF2B5EF4-FFF2-40B4-BE49-F238E27FC236}">
                <a16:creationId xmlns:a16="http://schemas.microsoft.com/office/drawing/2014/main" id="{2943F2D5-4E7F-F833-D18E-7EAB64FB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5" name="Oval 43">
            <a:extLst>
              <a:ext uri="{FF2B5EF4-FFF2-40B4-BE49-F238E27FC236}">
                <a16:creationId xmlns:a16="http://schemas.microsoft.com/office/drawing/2014/main" id="{AE5187B7-65D7-BA06-5595-26F00862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6" name="Oval 44">
            <a:extLst>
              <a:ext uri="{FF2B5EF4-FFF2-40B4-BE49-F238E27FC236}">
                <a16:creationId xmlns:a16="http://schemas.microsoft.com/office/drawing/2014/main" id="{E081AE1F-13FF-F06C-328E-757E5D2D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7" name="Oval 45">
            <a:extLst>
              <a:ext uri="{FF2B5EF4-FFF2-40B4-BE49-F238E27FC236}">
                <a16:creationId xmlns:a16="http://schemas.microsoft.com/office/drawing/2014/main" id="{367C271E-D848-51DD-E4DD-99B7E577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8" name="Oval 46">
            <a:extLst>
              <a:ext uri="{FF2B5EF4-FFF2-40B4-BE49-F238E27FC236}">
                <a16:creationId xmlns:a16="http://schemas.microsoft.com/office/drawing/2014/main" id="{5F5B5529-9C71-2727-D691-8449E97E2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79" name="Oval 47">
            <a:extLst>
              <a:ext uri="{FF2B5EF4-FFF2-40B4-BE49-F238E27FC236}">
                <a16:creationId xmlns:a16="http://schemas.microsoft.com/office/drawing/2014/main" id="{997D6A3C-B7FE-5ECD-552C-6CCE9FA47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0" name="Oval 48">
            <a:extLst>
              <a:ext uri="{FF2B5EF4-FFF2-40B4-BE49-F238E27FC236}">
                <a16:creationId xmlns:a16="http://schemas.microsoft.com/office/drawing/2014/main" id="{EE992538-14DA-9AB5-2DCF-DEC153B7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1" name="Oval 49">
            <a:extLst>
              <a:ext uri="{FF2B5EF4-FFF2-40B4-BE49-F238E27FC236}">
                <a16:creationId xmlns:a16="http://schemas.microsoft.com/office/drawing/2014/main" id="{07DD435D-080B-1B2A-07A2-326F8970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2" name="Oval 50">
            <a:extLst>
              <a:ext uri="{FF2B5EF4-FFF2-40B4-BE49-F238E27FC236}">
                <a16:creationId xmlns:a16="http://schemas.microsoft.com/office/drawing/2014/main" id="{0A559E60-9332-D295-5550-0FA87479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3" name="Oval 51">
            <a:extLst>
              <a:ext uri="{FF2B5EF4-FFF2-40B4-BE49-F238E27FC236}">
                <a16:creationId xmlns:a16="http://schemas.microsoft.com/office/drawing/2014/main" id="{7A5BADF6-D09D-E949-4866-70FCDC5F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4" name="Oval 52">
            <a:extLst>
              <a:ext uri="{FF2B5EF4-FFF2-40B4-BE49-F238E27FC236}">
                <a16:creationId xmlns:a16="http://schemas.microsoft.com/office/drawing/2014/main" id="{67A61E5A-CB27-C865-4EE8-170959B4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51B91B54-D78B-FA01-0736-06F6A3D3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8D756AFF-18F7-A153-9D56-38303577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18487" name="Oval 55">
            <a:extLst>
              <a:ext uri="{FF2B5EF4-FFF2-40B4-BE49-F238E27FC236}">
                <a16:creationId xmlns:a16="http://schemas.microsoft.com/office/drawing/2014/main" id="{16D82337-7A0C-4CF6-EDA5-30976D3E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8" name="Oval 56">
            <a:extLst>
              <a:ext uri="{FF2B5EF4-FFF2-40B4-BE49-F238E27FC236}">
                <a16:creationId xmlns:a16="http://schemas.microsoft.com/office/drawing/2014/main" id="{91A29B84-5825-9312-1B99-D801CAC1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89" name="Oval 57">
            <a:extLst>
              <a:ext uri="{FF2B5EF4-FFF2-40B4-BE49-F238E27FC236}">
                <a16:creationId xmlns:a16="http://schemas.microsoft.com/office/drawing/2014/main" id="{342B8A3B-59FA-D8D4-B846-CA716CA28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0" name="Oval 58">
            <a:extLst>
              <a:ext uri="{FF2B5EF4-FFF2-40B4-BE49-F238E27FC236}">
                <a16:creationId xmlns:a16="http://schemas.microsoft.com/office/drawing/2014/main" id="{D092A3DC-38D9-CE01-1745-5F0CB5C2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1" name="Oval 59">
            <a:extLst>
              <a:ext uri="{FF2B5EF4-FFF2-40B4-BE49-F238E27FC236}">
                <a16:creationId xmlns:a16="http://schemas.microsoft.com/office/drawing/2014/main" id="{AE15C3DD-F17C-ECC9-03C0-779899BB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2" name="Oval 60">
            <a:extLst>
              <a:ext uri="{FF2B5EF4-FFF2-40B4-BE49-F238E27FC236}">
                <a16:creationId xmlns:a16="http://schemas.microsoft.com/office/drawing/2014/main" id="{B889F832-F51A-6CCE-F9EC-56230F02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3" name="Oval 61">
            <a:extLst>
              <a:ext uri="{FF2B5EF4-FFF2-40B4-BE49-F238E27FC236}">
                <a16:creationId xmlns:a16="http://schemas.microsoft.com/office/drawing/2014/main" id="{1E031B96-EE44-27DB-225B-C8CFA312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4" name="Oval 62">
            <a:extLst>
              <a:ext uri="{FF2B5EF4-FFF2-40B4-BE49-F238E27FC236}">
                <a16:creationId xmlns:a16="http://schemas.microsoft.com/office/drawing/2014/main" id="{539DA841-A3B1-A68F-E5EA-817B211F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5" name="Oval 63">
            <a:extLst>
              <a:ext uri="{FF2B5EF4-FFF2-40B4-BE49-F238E27FC236}">
                <a16:creationId xmlns:a16="http://schemas.microsoft.com/office/drawing/2014/main" id="{E40A82E3-C244-42A2-8EB2-050B68C4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6" name="Oval 64">
            <a:extLst>
              <a:ext uri="{FF2B5EF4-FFF2-40B4-BE49-F238E27FC236}">
                <a16:creationId xmlns:a16="http://schemas.microsoft.com/office/drawing/2014/main" id="{739DD316-CFEF-23B5-45F7-E2C140D6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8498" name="Text Box 66">
            <a:extLst>
              <a:ext uri="{FF2B5EF4-FFF2-40B4-BE49-F238E27FC236}">
                <a16:creationId xmlns:a16="http://schemas.microsoft.com/office/drawing/2014/main" id="{7148E15F-7609-8435-3B2C-033F8FF4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18499" name="Text Box 67">
            <a:extLst>
              <a:ext uri="{FF2B5EF4-FFF2-40B4-BE49-F238E27FC236}">
                <a16:creationId xmlns:a16="http://schemas.microsoft.com/office/drawing/2014/main" id="{20F7C4D7-45FF-40A9-5DFB-06A30B8F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18506" name="Text Box 74">
            <a:extLst>
              <a:ext uri="{FF2B5EF4-FFF2-40B4-BE49-F238E27FC236}">
                <a16:creationId xmlns:a16="http://schemas.microsoft.com/office/drawing/2014/main" id="{2852FC45-5380-DB73-1BBF-E008B742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013" y="2955925"/>
            <a:ext cx="4324351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Zionist forces continued to advance…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More refugees expelled.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15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15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5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3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8" grpId="0"/>
      <p:bldP spid="18499" grpId="0"/>
      <p:bldP spid="18506" grpId="0"/>
      <p:bldP spid="1850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6190EF8E-2497-1832-4C7D-92409137DC5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6786E19B-4ACE-5B83-6680-B0017B39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6700D0E1-A461-C62F-2878-F5F02714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F4729F19-AEFA-E9F8-5340-630140D7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125BDC36-829B-062A-551F-D084C5FA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07F9CCBE-CD34-1794-D6C0-57444248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D20C8AF1-D52A-C712-0B83-D0058507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id="{683E4714-C09B-3B1A-61B8-06C27693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id="{BDC873B4-C1B6-9036-F64C-EFFFA3D7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68" name="Oval 12">
            <a:extLst>
              <a:ext uri="{FF2B5EF4-FFF2-40B4-BE49-F238E27FC236}">
                <a16:creationId xmlns:a16="http://schemas.microsoft.com/office/drawing/2014/main" id="{075F6EED-392C-F2CA-266D-2939BD03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69" name="Oval 13">
            <a:extLst>
              <a:ext uri="{FF2B5EF4-FFF2-40B4-BE49-F238E27FC236}">
                <a16:creationId xmlns:a16="http://schemas.microsoft.com/office/drawing/2014/main" id="{3FE6CE9F-D401-6F33-CB79-9CF0846E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0" name="Oval 14">
            <a:extLst>
              <a:ext uri="{FF2B5EF4-FFF2-40B4-BE49-F238E27FC236}">
                <a16:creationId xmlns:a16="http://schemas.microsoft.com/office/drawing/2014/main" id="{BC162653-87C0-1709-9A8B-31EB9967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66F5F298-E72C-58EC-05A8-16C9C7DB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19472" name="Oval 16">
            <a:extLst>
              <a:ext uri="{FF2B5EF4-FFF2-40B4-BE49-F238E27FC236}">
                <a16:creationId xmlns:a16="http://schemas.microsoft.com/office/drawing/2014/main" id="{750F4D43-C8A7-8284-BFCD-1A798165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51AD6EEE-2535-0C9D-43F8-209E2725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19474" name="Oval 18">
            <a:extLst>
              <a:ext uri="{FF2B5EF4-FFF2-40B4-BE49-F238E27FC236}">
                <a16:creationId xmlns:a16="http://schemas.microsoft.com/office/drawing/2014/main" id="{54CA1604-2993-BDD0-D5D5-E0FAEFB6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5" name="Oval 19">
            <a:extLst>
              <a:ext uri="{FF2B5EF4-FFF2-40B4-BE49-F238E27FC236}">
                <a16:creationId xmlns:a16="http://schemas.microsoft.com/office/drawing/2014/main" id="{44279098-D468-4A1E-B750-F74FB84C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6" name="Oval 20">
            <a:extLst>
              <a:ext uri="{FF2B5EF4-FFF2-40B4-BE49-F238E27FC236}">
                <a16:creationId xmlns:a16="http://schemas.microsoft.com/office/drawing/2014/main" id="{128E6C97-65FB-F67D-CD41-A0A8D11A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7" name="Oval 21">
            <a:extLst>
              <a:ext uri="{FF2B5EF4-FFF2-40B4-BE49-F238E27FC236}">
                <a16:creationId xmlns:a16="http://schemas.microsoft.com/office/drawing/2014/main" id="{0E8EFD44-F879-A304-2B34-0B1AB781E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8" name="Oval 22">
            <a:extLst>
              <a:ext uri="{FF2B5EF4-FFF2-40B4-BE49-F238E27FC236}">
                <a16:creationId xmlns:a16="http://schemas.microsoft.com/office/drawing/2014/main" id="{A136FCD6-4ACC-CB33-FEAE-A3F469B0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79" name="Oval 23">
            <a:extLst>
              <a:ext uri="{FF2B5EF4-FFF2-40B4-BE49-F238E27FC236}">
                <a16:creationId xmlns:a16="http://schemas.microsoft.com/office/drawing/2014/main" id="{41652B3B-03E9-203B-2081-023B8F4C7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0" name="Oval 24">
            <a:extLst>
              <a:ext uri="{FF2B5EF4-FFF2-40B4-BE49-F238E27FC236}">
                <a16:creationId xmlns:a16="http://schemas.microsoft.com/office/drawing/2014/main" id="{6D970312-76D7-2E30-6E8F-36396244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1" name="Oval 25">
            <a:extLst>
              <a:ext uri="{FF2B5EF4-FFF2-40B4-BE49-F238E27FC236}">
                <a16:creationId xmlns:a16="http://schemas.microsoft.com/office/drawing/2014/main" id="{1DD4601E-8087-BD8E-0A06-6FD3A59F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2" name="Oval 26">
            <a:extLst>
              <a:ext uri="{FF2B5EF4-FFF2-40B4-BE49-F238E27FC236}">
                <a16:creationId xmlns:a16="http://schemas.microsoft.com/office/drawing/2014/main" id="{A0D1EC7D-E643-F615-3B62-12625100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3" name="Oval 27">
            <a:extLst>
              <a:ext uri="{FF2B5EF4-FFF2-40B4-BE49-F238E27FC236}">
                <a16:creationId xmlns:a16="http://schemas.microsoft.com/office/drawing/2014/main" id="{6AAE8A39-E5EC-EF8A-A392-C756011A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4" name="Oval 28">
            <a:extLst>
              <a:ext uri="{FF2B5EF4-FFF2-40B4-BE49-F238E27FC236}">
                <a16:creationId xmlns:a16="http://schemas.microsoft.com/office/drawing/2014/main" id="{3EC2FA72-CEEA-A879-41EF-456A83770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5" name="Oval 29">
            <a:extLst>
              <a:ext uri="{FF2B5EF4-FFF2-40B4-BE49-F238E27FC236}">
                <a16:creationId xmlns:a16="http://schemas.microsoft.com/office/drawing/2014/main" id="{85AD2C72-841D-A781-7A46-3E7A5B52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6" name="Oval 30">
            <a:extLst>
              <a:ext uri="{FF2B5EF4-FFF2-40B4-BE49-F238E27FC236}">
                <a16:creationId xmlns:a16="http://schemas.microsoft.com/office/drawing/2014/main" id="{096269A4-897D-72D4-8589-D2865E08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7" name="Oval 31">
            <a:extLst>
              <a:ext uri="{FF2B5EF4-FFF2-40B4-BE49-F238E27FC236}">
                <a16:creationId xmlns:a16="http://schemas.microsoft.com/office/drawing/2014/main" id="{EDEFE86F-FE13-4284-57D0-BCC73FEC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F3467C78-9BC4-93D2-A34B-5B8656BC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id="{29B9558E-6A9D-9840-77F3-ACCD622D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19490" name="Oval 34">
            <a:extLst>
              <a:ext uri="{FF2B5EF4-FFF2-40B4-BE49-F238E27FC236}">
                <a16:creationId xmlns:a16="http://schemas.microsoft.com/office/drawing/2014/main" id="{C3070F53-EFBF-9447-166C-5D904E31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1" name="Oval 35">
            <a:extLst>
              <a:ext uri="{FF2B5EF4-FFF2-40B4-BE49-F238E27FC236}">
                <a16:creationId xmlns:a16="http://schemas.microsoft.com/office/drawing/2014/main" id="{697134D9-3E16-8E46-D92D-49474DB6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2" name="Oval 36">
            <a:extLst>
              <a:ext uri="{FF2B5EF4-FFF2-40B4-BE49-F238E27FC236}">
                <a16:creationId xmlns:a16="http://schemas.microsoft.com/office/drawing/2014/main" id="{9F7552D7-8F97-FD8F-5AAC-9F15BAE6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3" name="Oval 37">
            <a:extLst>
              <a:ext uri="{FF2B5EF4-FFF2-40B4-BE49-F238E27FC236}">
                <a16:creationId xmlns:a16="http://schemas.microsoft.com/office/drawing/2014/main" id="{BFF0EFCE-92B9-69F7-32AA-FA2872F6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4" name="Oval 38">
            <a:extLst>
              <a:ext uri="{FF2B5EF4-FFF2-40B4-BE49-F238E27FC236}">
                <a16:creationId xmlns:a16="http://schemas.microsoft.com/office/drawing/2014/main" id="{B842C2E5-DDAA-4E0B-EB3D-8D6FA5C48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5" name="Oval 39">
            <a:extLst>
              <a:ext uri="{FF2B5EF4-FFF2-40B4-BE49-F238E27FC236}">
                <a16:creationId xmlns:a16="http://schemas.microsoft.com/office/drawing/2014/main" id="{4EF8F220-7F20-85D7-9697-A528A10F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6" name="Oval 40">
            <a:extLst>
              <a:ext uri="{FF2B5EF4-FFF2-40B4-BE49-F238E27FC236}">
                <a16:creationId xmlns:a16="http://schemas.microsoft.com/office/drawing/2014/main" id="{CE61C7A0-D00E-8B87-C31E-7FD58051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7" name="Oval 41">
            <a:extLst>
              <a:ext uri="{FF2B5EF4-FFF2-40B4-BE49-F238E27FC236}">
                <a16:creationId xmlns:a16="http://schemas.microsoft.com/office/drawing/2014/main" id="{A6753E94-91F9-27AF-9B9D-AD62E963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8" name="Oval 42">
            <a:extLst>
              <a:ext uri="{FF2B5EF4-FFF2-40B4-BE49-F238E27FC236}">
                <a16:creationId xmlns:a16="http://schemas.microsoft.com/office/drawing/2014/main" id="{29C1E845-FC3D-A06D-CFE8-D9F98ABA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499" name="Oval 43">
            <a:extLst>
              <a:ext uri="{FF2B5EF4-FFF2-40B4-BE49-F238E27FC236}">
                <a16:creationId xmlns:a16="http://schemas.microsoft.com/office/drawing/2014/main" id="{A7CBF17A-7CC1-03B1-0B2C-186EC4EB2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0" name="Oval 44">
            <a:extLst>
              <a:ext uri="{FF2B5EF4-FFF2-40B4-BE49-F238E27FC236}">
                <a16:creationId xmlns:a16="http://schemas.microsoft.com/office/drawing/2014/main" id="{97318A63-A918-1D6D-5034-C7878AA9C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1" name="Oval 45">
            <a:extLst>
              <a:ext uri="{FF2B5EF4-FFF2-40B4-BE49-F238E27FC236}">
                <a16:creationId xmlns:a16="http://schemas.microsoft.com/office/drawing/2014/main" id="{A3261695-744E-7378-C14D-09738F8F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2" name="Oval 46">
            <a:extLst>
              <a:ext uri="{FF2B5EF4-FFF2-40B4-BE49-F238E27FC236}">
                <a16:creationId xmlns:a16="http://schemas.microsoft.com/office/drawing/2014/main" id="{43F642A7-2A20-6FA4-71FC-7683AF21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3" name="Oval 47">
            <a:extLst>
              <a:ext uri="{FF2B5EF4-FFF2-40B4-BE49-F238E27FC236}">
                <a16:creationId xmlns:a16="http://schemas.microsoft.com/office/drawing/2014/main" id="{E33095E9-667B-596F-1CD7-5D608DFD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4" name="Oval 48">
            <a:extLst>
              <a:ext uri="{FF2B5EF4-FFF2-40B4-BE49-F238E27FC236}">
                <a16:creationId xmlns:a16="http://schemas.microsoft.com/office/drawing/2014/main" id="{B4157FC3-0E43-543A-6CD9-C39497E1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5" name="Oval 49">
            <a:extLst>
              <a:ext uri="{FF2B5EF4-FFF2-40B4-BE49-F238E27FC236}">
                <a16:creationId xmlns:a16="http://schemas.microsoft.com/office/drawing/2014/main" id="{FADEA80E-BD58-49A4-2AF3-361BC8C1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6" name="Oval 50">
            <a:extLst>
              <a:ext uri="{FF2B5EF4-FFF2-40B4-BE49-F238E27FC236}">
                <a16:creationId xmlns:a16="http://schemas.microsoft.com/office/drawing/2014/main" id="{652A2D1D-20A4-E52D-8F72-A43B9E8F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7" name="Oval 51">
            <a:extLst>
              <a:ext uri="{FF2B5EF4-FFF2-40B4-BE49-F238E27FC236}">
                <a16:creationId xmlns:a16="http://schemas.microsoft.com/office/drawing/2014/main" id="{1C663D7E-80C0-282E-8DA0-FE12F789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8" name="Oval 52">
            <a:extLst>
              <a:ext uri="{FF2B5EF4-FFF2-40B4-BE49-F238E27FC236}">
                <a16:creationId xmlns:a16="http://schemas.microsoft.com/office/drawing/2014/main" id="{3345FA63-454D-CED0-AB3C-1DBF9726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09" name="Text Box 53">
            <a:extLst>
              <a:ext uri="{FF2B5EF4-FFF2-40B4-BE49-F238E27FC236}">
                <a16:creationId xmlns:a16="http://schemas.microsoft.com/office/drawing/2014/main" id="{9A17DBAC-B881-6F01-CD0D-A0A0D422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19510" name="Text Box 54">
            <a:extLst>
              <a:ext uri="{FF2B5EF4-FFF2-40B4-BE49-F238E27FC236}">
                <a16:creationId xmlns:a16="http://schemas.microsoft.com/office/drawing/2014/main" id="{8C20F5F0-1838-245A-BF89-9D267435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19511" name="Oval 55">
            <a:extLst>
              <a:ext uri="{FF2B5EF4-FFF2-40B4-BE49-F238E27FC236}">
                <a16:creationId xmlns:a16="http://schemas.microsoft.com/office/drawing/2014/main" id="{BB8F79EF-9B90-2FAE-90F1-7272B87B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2" name="Oval 56">
            <a:extLst>
              <a:ext uri="{FF2B5EF4-FFF2-40B4-BE49-F238E27FC236}">
                <a16:creationId xmlns:a16="http://schemas.microsoft.com/office/drawing/2014/main" id="{9DA95BD1-7793-0368-7E83-C86D833F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3" name="Oval 57">
            <a:extLst>
              <a:ext uri="{FF2B5EF4-FFF2-40B4-BE49-F238E27FC236}">
                <a16:creationId xmlns:a16="http://schemas.microsoft.com/office/drawing/2014/main" id="{ACA479B9-130C-0F95-8114-FC45A07A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4" name="Oval 58">
            <a:extLst>
              <a:ext uri="{FF2B5EF4-FFF2-40B4-BE49-F238E27FC236}">
                <a16:creationId xmlns:a16="http://schemas.microsoft.com/office/drawing/2014/main" id="{C351D825-D435-23B5-2164-AA65D121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5" name="Oval 59">
            <a:extLst>
              <a:ext uri="{FF2B5EF4-FFF2-40B4-BE49-F238E27FC236}">
                <a16:creationId xmlns:a16="http://schemas.microsoft.com/office/drawing/2014/main" id="{C15C08BE-D9CA-694D-E3BB-9E19B717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6" name="Oval 60">
            <a:extLst>
              <a:ext uri="{FF2B5EF4-FFF2-40B4-BE49-F238E27FC236}">
                <a16:creationId xmlns:a16="http://schemas.microsoft.com/office/drawing/2014/main" id="{0371102B-D989-BEE8-467A-4EFD7099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7" name="Oval 61">
            <a:extLst>
              <a:ext uri="{FF2B5EF4-FFF2-40B4-BE49-F238E27FC236}">
                <a16:creationId xmlns:a16="http://schemas.microsoft.com/office/drawing/2014/main" id="{DED619AF-D0DA-3223-21BB-AD9D2F1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8" name="Oval 62">
            <a:extLst>
              <a:ext uri="{FF2B5EF4-FFF2-40B4-BE49-F238E27FC236}">
                <a16:creationId xmlns:a16="http://schemas.microsoft.com/office/drawing/2014/main" id="{F2F90439-BB35-AC4A-C5A5-ED22014E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19" name="Oval 63">
            <a:extLst>
              <a:ext uri="{FF2B5EF4-FFF2-40B4-BE49-F238E27FC236}">
                <a16:creationId xmlns:a16="http://schemas.microsoft.com/office/drawing/2014/main" id="{51C380C5-C67D-759D-4DF4-54FC3B594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20" name="Oval 64">
            <a:extLst>
              <a:ext uri="{FF2B5EF4-FFF2-40B4-BE49-F238E27FC236}">
                <a16:creationId xmlns:a16="http://schemas.microsoft.com/office/drawing/2014/main" id="{6B065C38-E40D-5C90-30F1-69F66018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2C2E34F7-C0D4-1B79-F1D2-4C968B78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19522" name="Text Box 66">
            <a:extLst>
              <a:ext uri="{FF2B5EF4-FFF2-40B4-BE49-F238E27FC236}">
                <a16:creationId xmlns:a16="http://schemas.microsoft.com/office/drawing/2014/main" id="{E28E7242-A728-FEF0-7179-B2D2268A9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19524" name="Text Box 68">
            <a:extLst>
              <a:ext uri="{FF2B5EF4-FFF2-40B4-BE49-F238E27FC236}">
                <a16:creationId xmlns:a16="http://schemas.microsoft.com/office/drawing/2014/main" id="{E1CF6E71-63D1-5B71-6916-98D3D7BE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19525" name="Text Box 69">
            <a:extLst>
              <a:ext uri="{FF2B5EF4-FFF2-40B4-BE49-F238E27FC236}">
                <a16:creationId xmlns:a16="http://schemas.microsoft.com/office/drawing/2014/main" id="{B9DE1A86-DE91-A22B-16A4-8CD853C6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19528" name="Rectangle 72">
            <a:extLst>
              <a:ext uri="{FF2B5EF4-FFF2-40B4-BE49-F238E27FC236}">
                <a16:creationId xmlns:a16="http://schemas.microsoft.com/office/drawing/2014/main" id="{05BC37FA-40B5-B05A-7CD7-A8B59D0C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9537" name="Text Box 81">
            <a:extLst>
              <a:ext uri="{FF2B5EF4-FFF2-40B4-BE49-F238E27FC236}">
                <a16:creationId xmlns:a16="http://schemas.microsoft.com/office/drawing/2014/main" id="{F0B60ABC-13AB-B7F1-574B-5D4DCA5B0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3578225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First Truce announced.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Used by Israelis to import more arms.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15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15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5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4" grpId="0"/>
      <p:bldP spid="19525" grpId="0"/>
      <p:bldP spid="19537" grpId="0"/>
      <p:bldP spid="195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BA53E43-AB60-0C84-96C8-A2BF7AEC3C4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4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85" name="Picture 81">
            <a:extLst>
              <a:ext uri="{FF2B5EF4-FFF2-40B4-BE49-F238E27FC236}">
                <a16:creationId xmlns:a16="http://schemas.microsoft.com/office/drawing/2014/main" id="{F6438005-D143-75D4-56FA-87E7B5F0138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475" y="382588"/>
            <a:ext cx="7239000" cy="913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6B825DEC-B6FF-1CBB-964B-BAA84BD64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98825" y="1163638"/>
            <a:ext cx="1849437" cy="320675"/>
          </a:xfrm>
        </p:spPr>
        <p:txBody>
          <a:bodyPr/>
          <a:lstStyle/>
          <a:p>
            <a:endParaRPr lang="nl-BE" altLang="nl-BE" sz="400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918D5C2-7513-300F-C14F-29C33A4E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49338"/>
            <a:ext cx="270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b="1">
                <a:solidFill>
                  <a:schemeClr val="bg1"/>
                </a:solidFill>
              </a:rPr>
              <a:t>Date                  Israeli Conquest Operation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F22A742B-9EA3-0E3B-0823-FE26FF68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296988"/>
            <a:ext cx="94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March 1948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A1F7E74E-BF3B-611C-6ED2-54AAB020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425575"/>
            <a:ext cx="927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15 April 1948</a:t>
            </a:r>
            <a:endParaRPr lang="en-US" altLang="nl-BE" sz="900">
              <a:solidFill>
                <a:schemeClr val="bg1"/>
              </a:solidFill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C70444C8-86AD-5D7D-1E76-81952602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598613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April 1948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711FCCBA-3C5A-29CC-1A91-3D1B0270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4148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May 1948</a:t>
            </a:r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B110C3E4-1B07-2B6E-8456-E24E0018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420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703BB51E-9826-E3D3-4857-95755EB8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630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30B4F61E-8F2C-2CC5-749C-C57C2314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208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607E9BB1-7A82-07D1-8D91-16C8C74A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8433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DB377978-F981-EC88-D317-FD8DF1AF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1474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CADE1EBA-45C3-35ED-5EE4-37093C4E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296988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Plan Dalet</a:t>
            </a:r>
          </a:p>
        </p:txBody>
      </p:sp>
      <p:sp>
        <p:nvSpPr>
          <p:cNvPr id="21519" name="Oval 15">
            <a:extLst>
              <a:ext uri="{FF2B5EF4-FFF2-40B4-BE49-F238E27FC236}">
                <a16:creationId xmlns:a16="http://schemas.microsoft.com/office/drawing/2014/main" id="{D4885492-E2D3-A891-48B9-2BF91043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796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B84AEBC8-FC69-7317-0BF9-A1C0C909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425575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>
                <a:solidFill>
                  <a:schemeClr val="bg1"/>
                </a:solidFill>
              </a:rPr>
              <a:t>Nachson</a:t>
            </a:r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id="{85D9AF5E-DD0D-56A0-2E44-5C9F3E091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868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2" name="Oval 18">
            <a:extLst>
              <a:ext uri="{FF2B5EF4-FFF2-40B4-BE49-F238E27FC236}">
                <a16:creationId xmlns:a16="http://schemas.microsoft.com/office/drawing/2014/main" id="{1F15A445-13D2-0A93-5533-6FE81403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54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3" name="Oval 19">
            <a:extLst>
              <a:ext uri="{FF2B5EF4-FFF2-40B4-BE49-F238E27FC236}">
                <a16:creationId xmlns:a16="http://schemas.microsoft.com/office/drawing/2014/main" id="{FC66DCD4-5F4F-31E3-BE9E-966D4054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0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4" name="Oval 20">
            <a:extLst>
              <a:ext uri="{FF2B5EF4-FFF2-40B4-BE49-F238E27FC236}">
                <a16:creationId xmlns:a16="http://schemas.microsoft.com/office/drawing/2014/main" id="{9CFF3B2C-3259-0CD7-AF47-6ED235F8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8592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5" name="Oval 21">
            <a:extLst>
              <a:ext uri="{FF2B5EF4-FFF2-40B4-BE49-F238E27FC236}">
                <a16:creationId xmlns:a16="http://schemas.microsoft.com/office/drawing/2014/main" id="{187EF369-DC8C-3FD4-CB88-D53447C6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2209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6" name="Oval 22">
            <a:extLst>
              <a:ext uri="{FF2B5EF4-FFF2-40B4-BE49-F238E27FC236}">
                <a16:creationId xmlns:a16="http://schemas.microsoft.com/office/drawing/2014/main" id="{EA172D17-C7B9-053A-5699-F5F7C1BD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3414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7" name="Oval 23">
            <a:extLst>
              <a:ext uri="{FF2B5EF4-FFF2-40B4-BE49-F238E27FC236}">
                <a16:creationId xmlns:a16="http://schemas.microsoft.com/office/drawing/2014/main" id="{6FDE4841-DA40-017F-33ED-E75CD49A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1773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8" name="Oval 24">
            <a:extLst>
              <a:ext uri="{FF2B5EF4-FFF2-40B4-BE49-F238E27FC236}">
                <a16:creationId xmlns:a16="http://schemas.microsoft.com/office/drawing/2014/main" id="{CC02BC44-07FD-DB67-5088-2002235C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18811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29" name="Oval 25">
            <a:extLst>
              <a:ext uri="{FF2B5EF4-FFF2-40B4-BE49-F238E27FC236}">
                <a16:creationId xmlns:a16="http://schemas.microsoft.com/office/drawing/2014/main" id="{A0436DCB-2DFA-CBD8-2CB6-B2944D30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836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0" name="Oval 26">
            <a:extLst>
              <a:ext uri="{FF2B5EF4-FFF2-40B4-BE49-F238E27FC236}">
                <a16:creationId xmlns:a16="http://schemas.microsoft.com/office/drawing/2014/main" id="{1703838B-97E4-C799-2E99-7453C949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785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1" name="Oval 27">
            <a:extLst>
              <a:ext uri="{FF2B5EF4-FFF2-40B4-BE49-F238E27FC236}">
                <a16:creationId xmlns:a16="http://schemas.microsoft.com/office/drawing/2014/main" id="{944C6C46-3C04-763E-3E48-C77D0D43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3701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2" name="Oval 28">
            <a:extLst>
              <a:ext uri="{FF2B5EF4-FFF2-40B4-BE49-F238E27FC236}">
                <a16:creationId xmlns:a16="http://schemas.microsoft.com/office/drawing/2014/main" id="{A5615737-499B-FD59-7C60-BCB52FDA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38750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3" name="Oval 29">
            <a:extLst>
              <a:ext uri="{FF2B5EF4-FFF2-40B4-BE49-F238E27FC236}">
                <a16:creationId xmlns:a16="http://schemas.microsoft.com/office/drawing/2014/main" id="{36CFA87E-4564-C251-37AB-BCA69132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328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4" name="Oval 30">
            <a:extLst>
              <a:ext uri="{FF2B5EF4-FFF2-40B4-BE49-F238E27FC236}">
                <a16:creationId xmlns:a16="http://schemas.microsoft.com/office/drawing/2014/main" id="{A5CAE1A4-CF75-3928-662A-4145FC13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3341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5" name="Text Box 31">
            <a:extLst>
              <a:ext uri="{FF2B5EF4-FFF2-40B4-BE49-F238E27FC236}">
                <a16:creationId xmlns:a16="http://schemas.microsoft.com/office/drawing/2014/main" id="{4E3DC772-7959-8A1D-D6A3-B60BFE72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598613"/>
            <a:ext cx="208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Har’el Misparayim, Chametz, Yevussi</a:t>
            </a:r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25CF1F68-327D-6AD9-195C-8EB1DD19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741488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Yiftach, Matate, Gideon, barak</a:t>
            </a:r>
          </a:p>
        </p:txBody>
      </p:sp>
      <p:sp>
        <p:nvSpPr>
          <p:cNvPr id="21537" name="Oval 33">
            <a:extLst>
              <a:ext uri="{FF2B5EF4-FFF2-40B4-BE49-F238E27FC236}">
                <a16:creationId xmlns:a16="http://schemas.microsoft.com/office/drawing/2014/main" id="{3539FE42-E28E-19A8-45A4-38EEB064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2814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8" name="Oval 34">
            <a:extLst>
              <a:ext uri="{FF2B5EF4-FFF2-40B4-BE49-F238E27FC236}">
                <a16:creationId xmlns:a16="http://schemas.microsoft.com/office/drawing/2014/main" id="{791EB7FE-9869-8A73-E5CB-30ADFEE5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878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39" name="Oval 35">
            <a:extLst>
              <a:ext uri="{FF2B5EF4-FFF2-40B4-BE49-F238E27FC236}">
                <a16:creationId xmlns:a16="http://schemas.microsoft.com/office/drawing/2014/main" id="{EFA94FD7-DDCB-BF9F-C74A-F16E9509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39766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0" name="Oval 36">
            <a:extLst>
              <a:ext uri="{FF2B5EF4-FFF2-40B4-BE49-F238E27FC236}">
                <a16:creationId xmlns:a16="http://schemas.microsoft.com/office/drawing/2014/main" id="{11035C9E-090C-C4D3-BCF3-1D007541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7099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1" name="Oval 37">
            <a:extLst>
              <a:ext uri="{FF2B5EF4-FFF2-40B4-BE49-F238E27FC236}">
                <a16:creationId xmlns:a16="http://schemas.microsoft.com/office/drawing/2014/main" id="{D96655B4-F79A-9606-9CC3-1A063C0F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131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2" name="Oval 38">
            <a:extLst>
              <a:ext uri="{FF2B5EF4-FFF2-40B4-BE49-F238E27FC236}">
                <a16:creationId xmlns:a16="http://schemas.microsoft.com/office/drawing/2014/main" id="{29E71246-DD62-E751-A05C-F5C760F7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538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3" name="Oval 39">
            <a:extLst>
              <a:ext uri="{FF2B5EF4-FFF2-40B4-BE49-F238E27FC236}">
                <a16:creationId xmlns:a16="http://schemas.microsoft.com/office/drawing/2014/main" id="{8478DB73-F989-A309-505A-1F440B7D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3718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4" name="Oval 40">
            <a:extLst>
              <a:ext uri="{FF2B5EF4-FFF2-40B4-BE49-F238E27FC236}">
                <a16:creationId xmlns:a16="http://schemas.microsoft.com/office/drawing/2014/main" id="{5F98D477-5511-781A-EA28-2642C246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357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5" name="Oval 41">
            <a:extLst>
              <a:ext uri="{FF2B5EF4-FFF2-40B4-BE49-F238E27FC236}">
                <a16:creationId xmlns:a16="http://schemas.microsoft.com/office/drawing/2014/main" id="{C9694E1C-D126-1BC0-B6E2-634CC4A4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32527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6" name="Oval 42">
            <a:extLst>
              <a:ext uri="{FF2B5EF4-FFF2-40B4-BE49-F238E27FC236}">
                <a16:creationId xmlns:a16="http://schemas.microsoft.com/office/drawing/2014/main" id="{393C8BA9-BC0E-0BAA-2A7F-4D0B4832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309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7" name="Oval 43">
            <a:extLst>
              <a:ext uri="{FF2B5EF4-FFF2-40B4-BE49-F238E27FC236}">
                <a16:creationId xmlns:a16="http://schemas.microsoft.com/office/drawing/2014/main" id="{9E7F3201-D8F5-A7CC-C4B8-75CF12F5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22812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8" name="Oval 44">
            <a:extLst>
              <a:ext uri="{FF2B5EF4-FFF2-40B4-BE49-F238E27FC236}">
                <a16:creationId xmlns:a16="http://schemas.microsoft.com/office/drawing/2014/main" id="{AD6B2FFB-A0A5-2ABD-B7BF-25842EA51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4241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49" name="Oval 45">
            <a:extLst>
              <a:ext uri="{FF2B5EF4-FFF2-40B4-BE49-F238E27FC236}">
                <a16:creationId xmlns:a16="http://schemas.microsoft.com/office/drawing/2014/main" id="{4DF77582-34D6-B19D-C8B5-26411D02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4192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0" name="Oval 46">
            <a:extLst>
              <a:ext uri="{FF2B5EF4-FFF2-40B4-BE49-F238E27FC236}">
                <a16:creationId xmlns:a16="http://schemas.microsoft.com/office/drawing/2014/main" id="{487AC290-96A0-1750-A918-986948DF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2620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1" name="Oval 47">
            <a:extLst>
              <a:ext uri="{FF2B5EF4-FFF2-40B4-BE49-F238E27FC236}">
                <a16:creationId xmlns:a16="http://schemas.microsoft.com/office/drawing/2014/main" id="{171E14DC-0AAD-ED65-50E3-FBFFCB637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9810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2" name="Oval 48">
            <a:extLst>
              <a:ext uri="{FF2B5EF4-FFF2-40B4-BE49-F238E27FC236}">
                <a16:creationId xmlns:a16="http://schemas.microsoft.com/office/drawing/2014/main" id="{19A34FA1-4595-876D-013D-F8192353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764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3" name="Oval 49">
            <a:extLst>
              <a:ext uri="{FF2B5EF4-FFF2-40B4-BE49-F238E27FC236}">
                <a16:creationId xmlns:a16="http://schemas.microsoft.com/office/drawing/2014/main" id="{34DE4443-9D32-FD4D-E318-646A4AED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16097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4" name="Oval 50">
            <a:extLst>
              <a:ext uri="{FF2B5EF4-FFF2-40B4-BE49-F238E27FC236}">
                <a16:creationId xmlns:a16="http://schemas.microsoft.com/office/drawing/2014/main" id="{D5308B54-43EF-1D81-22CD-BDC36426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14906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5" name="Oval 51">
            <a:extLst>
              <a:ext uri="{FF2B5EF4-FFF2-40B4-BE49-F238E27FC236}">
                <a16:creationId xmlns:a16="http://schemas.microsoft.com/office/drawing/2014/main" id="{941C219C-7E3F-59A4-49AF-D5B0B3C2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525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6" name="Text Box 52">
            <a:extLst>
              <a:ext uri="{FF2B5EF4-FFF2-40B4-BE49-F238E27FC236}">
                <a16:creationId xmlns:a16="http://schemas.microsoft.com/office/drawing/2014/main" id="{D0C477C4-3625-1DB5-B3D7-0FC14836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890713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31 May 1948</a:t>
            </a:r>
          </a:p>
        </p:txBody>
      </p:sp>
      <p:sp>
        <p:nvSpPr>
          <p:cNvPr id="21557" name="Text Box 53">
            <a:extLst>
              <a:ext uri="{FF2B5EF4-FFF2-40B4-BE49-F238E27FC236}">
                <a16:creationId xmlns:a16="http://schemas.microsoft.com/office/drawing/2014/main" id="{DBAD6F49-6D58-6E45-6573-48526323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1890713"/>
            <a:ext cx="157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Ben Ami, Qilshon, Ben Nun</a:t>
            </a:r>
          </a:p>
        </p:txBody>
      </p:sp>
      <p:sp>
        <p:nvSpPr>
          <p:cNvPr id="21558" name="Oval 54">
            <a:extLst>
              <a:ext uri="{FF2B5EF4-FFF2-40B4-BE49-F238E27FC236}">
                <a16:creationId xmlns:a16="http://schemas.microsoft.com/office/drawing/2014/main" id="{56A61734-CE53-F73F-90D9-2C1B2EC1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717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59" name="Oval 55">
            <a:extLst>
              <a:ext uri="{FF2B5EF4-FFF2-40B4-BE49-F238E27FC236}">
                <a16:creationId xmlns:a16="http://schemas.microsoft.com/office/drawing/2014/main" id="{F4926461-DDF8-A6A6-53FB-3878B75E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5811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0" name="Oval 56">
            <a:extLst>
              <a:ext uri="{FF2B5EF4-FFF2-40B4-BE49-F238E27FC236}">
                <a16:creationId xmlns:a16="http://schemas.microsoft.com/office/drawing/2014/main" id="{C892297F-489F-D8D8-E627-5FE0DE73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22002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1" name="Oval 57">
            <a:extLst>
              <a:ext uri="{FF2B5EF4-FFF2-40B4-BE49-F238E27FC236}">
                <a16:creationId xmlns:a16="http://schemas.microsoft.com/office/drawing/2014/main" id="{07960EDC-E12B-7E2E-6E1B-237392B0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138588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2" name="Oval 58">
            <a:extLst>
              <a:ext uri="{FF2B5EF4-FFF2-40B4-BE49-F238E27FC236}">
                <a16:creationId xmlns:a16="http://schemas.microsoft.com/office/drawing/2014/main" id="{B2230F53-A156-F9DE-EEE6-6EEEFC7D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001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3" name="Oval 59">
            <a:extLst>
              <a:ext uri="{FF2B5EF4-FFF2-40B4-BE49-F238E27FC236}">
                <a16:creationId xmlns:a16="http://schemas.microsoft.com/office/drawing/2014/main" id="{8755103C-C4B8-CE59-D50C-6D22388B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4287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4" name="Oval 60">
            <a:extLst>
              <a:ext uri="{FF2B5EF4-FFF2-40B4-BE49-F238E27FC236}">
                <a16:creationId xmlns:a16="http://schemas.microsoft.com/office/drawing/2014/main" id="{6802B008-0174-0FD5-B2BF-E02A23E6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95726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5" name="Oval 61">
            <a:extLst>
              <a:ext uri="{FF2B5EF4-FFF2-40B4-BE49-F238E27FC236}">
                <a16:creationId xmlns:a16="http://schemas.microsoft.com/office/drawing/2014/main" id="{089DF0EB-F198-3BAD-DC86-FEA9EBAF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3287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6" name="Oval 62">
            <a:extLst>
              <a:ext uri="{FF2B5EF4-FFF2-40B4-BE49-F238E27FC236}">
                <a16:creationId xmlns:a16="http://schemas.microsoft.com/office/drawing/2014/main" id="{F9D0F3FB-A8D8-F10B-7245-E0213E71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814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7" name="Oval 63">
            <a:extLst>
              <a:ext uri="{FF2B5EF4-FFF2-40B4-BE49-F238E27FC236}">
                <a16:creationId xmlns:a16="http://schemas.microsoft.com/office/drawing/2014/main" id="{A2F40333-7456-9279-FAEB-9F324EA2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7909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68" name="Text Box 64">
            <a:extLst>
              <a:ext uri="{FF2B5EF4-FFF2-40B4-BE49-F238E27FC236}">
                <a16:creationId xmlns:a16="http://schemas.microsoft.com/office/drawing/2014/main" id="{CB17B2B2-E00F-4D14-8C97-4D0CADB8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0383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June 1948</a:t>
            </a:r>
          </a:p>
        </p:txBody>
      </p:sp>
      <p:sp>
        <p:nvSpPr>
          <p:cNvPr id="21569" name="Text Box 65">
            <a:extLst>
              <a:ext uri="{FF2B5EF4-FFF2-40B4-BE49-F238E27FC236}">
                <a16:creationId xmlns:a16="http://schemas.microsoft.com/office/drawing/2014/main" id="{1634545D-7AB5-B848-2DF0-7BAA7068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038350"/>
            <a:ext cx="52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Yoram</a:t>
            </a:r>
          </a:p>
        </p:txBody>
      </p:sp>
      <p:sp>
        <p:nvSpPr>
          <p:cNvPr id="21570" name="Oval 66">
            <a:extLst>
              <a:ext uri="{FF2B5EF4-FFF2-40B4-BE49-F238E27FC236}">
                <a16:creationId xmlns:a16="http://schemas.microsoft.com/office/drawing/2014/main" id="{48E47F19-5A16-197B-3B79-E3D5E5821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8703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1" name="Text Box 67">
            <a:extLst>
              <a:ext uri="{FF2B5EF4-FFF2-40B4-BE49-F238E27FC236}">
                <a16:creationId xmlns:a16="http://schemas.microsoft.com/office/drawing/2014/main" id="{2619A282-F4A5-FC77-282A-D8C75560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190750"/>
            <a:ext cx="876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30 June 1948</a:t>
            </a:r>
          </a:p>
        </p:txBody>
      </p:sp>
      <p:sp>
        <p:nvSpPr>
          <p:cNvPr id="21572" name="Text Box 68">
            <a:extLst>
              <a:ext uri="{FF2B5EF4-FFF2-40B4-BE49-F238E27FC236}">
                <a16:creationId xmlns:a16="http://schemas.microsoft.com/office/drawing/2014/main" id="{107BF147-97D9-90F9-84E1-8357E21C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192338"/>
            <a:ext cx="476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Truce</a:t>
            </a:r>
          </a:p>
        </p:txBody>
      </p:sp>
      <p:sp>
        <p:nvSpPr>
          <p:cNvPr id="21573" name="Rectangle 69">
            <a:extLst>
              <a:ext uri="{FF2B5EF4-FFF2-40B4-BE49-F238E27FC236}">
                <a16:creationId xmlns:a16="http://schemas.microsoft.com/office/drawing/2014/main" id="{0B583FBC-931B-201F-8835-D033EC34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2238375"/>
            <a:ext cx="384175" cy="119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4" name="Oval 70">
            <a:extLst>
              <a:ext uri="{FF2B5EF4-FFF2-40B4-BE49-F238E27FC236}">
                <a16:creationId xmlns:a16="http://schemas.microsoft.com/office/drawing/2014/main" id="{960CF5C2-C54A-DFBC-AC6F-E6B50677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0465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5" name="Oval 71">
            <a:extLst>
              <a:ext uri="{FF2B5EF4-FFF2-40B4-BE49-F238E27FC236}">
                <a16:creationId xmlns:a16="http://schemas.microsoft.com/office/drawing/2014/main" id="{CE917309-0CDC-5FEC-1C4A-FD64D5DC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07987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6" name="Oval 72">
            <a:extLst>
              <a:ext uri="{FF2B5EF4-FFF2-40B4-BE49-F238E27FC236}">
                <a16:creationId xmlns:a16="http://schemas.microsoft.com/office/drawing/2014/main" id="{80420174-E467-4B74-E806-CBF799BF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565525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7" name="Oval 73">
            <a:extLst>
              <a:ext uri="{FF2B5EF4-FFF2-40B4-BE49-F238E27FC236}">
                <a16:creationId xmlns:a16="http://schemas.microsoft.com/office/drawing/2014/main" id="{EF6F53DC-E5F3-76D9-6AE9-7270C83C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5179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8" name="Oval 74">
            <a:extLst>
              <a:ext uri="{FF2B5EF4-FFF2-40B4-BE49-F238E27FC236}">
                <a16:creationId xmlns:a16="http://schemas.microsoft.com/office/drawing/2014/main" id="{E10A5D61-2B20-5116-7B29-17E66862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3436938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79" name="Oval 75">
            <a:extLst>
              <a:ext uri="{FF2B5EF4-FFF2-40B4-BE49-F238E27FC236}">
                <a16:creationId xmlns:a16="http://schemas.microsoft.com/office/drawing/2014/main" id="{E1B709D0-5039-DE07-68FC-0377DCD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34645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80" name="Oval 76">
            <a:extLst>
              <a:ext uri="{FF2B5EF4-FFF2-40B4-BE49-F238E27FC236}">
                <a16:creationId xmlns:a16="http://schemas.microsoft.com/office/drawing/2014/main" id="{AF3F91BC-AB4D-953B-4041-97E83BB1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55813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1582" name="Text Box 78">
            <a:extLst>
              <a:ext uri="{FF2B5EF4-FFF2-40B4-BE49-F238E27FC236}">
                <a16:creationId xmlns:a16="http://schemas.microsoft.com/office/drawing/2014/main" id="{BC2A5DA9-FB3D-F93A-AABF-7545711F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320925"/>
            <a:ext cx="831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15 July 1948</a:t>
            </a:r>
          </a:p>
        </p:txBody>
      </p:sp>
      <p:sp>
        <p:nvSpPr>
          <p:cNvPr id="21583" name="Text Box 79">
            <a:extLst>
              <a:ext uri="{FF2B5EF4-FFF2-40B4-BE49-F238E27FC236}">
                <a16:creationId xmlns:a16="http://schemas.microsoft.com/office/drawing/2014/main" id="{5C88A0C4-0FF2-A310-F692-33BEF6D7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320925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sz="900">
                <a:solidFill>
                  <a:schemeClr val="bg1"/>
                </a:solidFill>
              </a:rPr>
              <a:t>Dani, Dekel, an Far</a:t>
            </a:r>
          </a:p>
        </p:txBody>
      </p:sp>
      <p:sp>
        <p:nvSpPr>
          <p:cNvPr id="21586" name="Text Box 82">
            <a:extLst>
              <a:ext uri="{FF2B5EF4-FFF2-40B4-BE49-F238E27FC236}">
                <a16:creationId xmlns:a16="http://schemas.microsoft.com/office/drawing/2014/main" id="{5073993B-C982-E215-38B9-5433FB88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3265488"/>
            <a:ext cx="4565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Israelis broke Truce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to occupy Arab Lydda and Ramle</a:t>
            </a: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 and to build a bridgehead to Jerusalem.</a:t>
            </a:r>
          </a:p>
          <a:p>
            <a:pPr algn="ctr"/>
            <a:endParaRPr lang="en-US" altLang="nl-BE" sz="1800" b="1">
              <a:solidFill>
                <a:schemeClr val="bg1"/>
              </a:solidFill>
            </a:endParaRPr>
          </a:p>
          <a:p>
            <a:pPr algn="ctr"/>
            <a:r>
              <a:rPr lang="en-US" altLang="nl-BE" sz="1800" b="1">
                <a:solidFill>
                  <a:schemeClr val="bg1"/>
                </a:solidFill>
              </a:rPr>
              <a:t>More massacres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15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DDDDD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15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5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825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30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325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7325"/>
                            </p:stCondLst>
                            <p:childTnLst>
                              <p:par>
                                <p:cTn id="14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2" grpId="0"/>
      <p:bldP spid="21583" grpId="0"/>
      <p:bldP spid="21586" grpId="0"/>
      <p:bldP spid="2158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 2013 - 202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2391</Words>
  <Application>Microsoft Macintosh PowerPoint</Application>
  <PresentationFormat>A4 (210 x 297 mm)</PresentationFormat>
  <Paragraphs>756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Rockwell Extra Bold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OMRAN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OPCM</dc:creator>
  <cp:lastModifiedBy>campaign@palestinasolidariteit.be</cp:lastModifiedBy>
  <cp:revision>126</cp:revision>
  <dcterms:created xsi:type="dcterms:W3CDTF">2004-04-13T20:41:12Z</dcterms:created>
  <dcterms:modified xsi:type="dcterms:W3CDTF">2023-01-05T13:02:12Z</dcterms:modified>
</cp:coreProperties>
</file>